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1523" r:id="rId4"/>
    <p:sldId id="1524" r:id="rId5"/>
    <p:sldId id="1525" r:id="rId6"/>
    <p:sldId id="259" r:id="rId7"/>
    <p:sldId id="1538" r:id="rId8"/>
    <p:sldId id="260" r:id="rId9"/>
    <p:sldId id="261" r:id="rId10"/>
    <p:sldId id="263" r:id="rId11"/>
    <p:sldId id="258" r:id="rId12"/>
    <p:sldId id="262" r:id="rId13"/>
    <p:sldId id="1539" r:id="rId14"/>
    <p:sldId id="266" r:id="rId15"/>
    <p:sldId id="267" r:id="rId16"/>
    <p:sldId id="268" r:id="rId17"/>
    <p:sldId id="269" r:id="rId18"/>
    <p:sldId id="265" r:id="rId19"/>
    <p:sldId id="1527" r:id="rId20"/>
    <p:sldId id="1528" r:id="rId21"/>
    <p:sldId id="1532" r:id="rId22"/>
    <p:sldId id="284" r:id="rId23"/>
    <p:sldId id="286" r:id="rId24"/>
    <p:sldId id="1530" r:id="rId25"/>
    <p:sldId id="1531" r:id="rId26"/>
    <p:sldId id="1533" r:id="rId27"/>
    <p:sldId id="1534" r:id="rId28"/>
    <p:sldId id="1535" r:id="rId29"/>
    <p:sldId id="1537" r:id="rId30"/>
    <p:sldId id="29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1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9D86B1-3A1B-4197-ACD6-E6A7EAFAD6B8}" v="6" dt="2025-03-18T17:34:24.0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28" autoAdjust="0"/>
    <p:restoredTop sz="94660"/>
  </p:normalViewPr>
  <p:slideViewPr>
    <p:cSldViewPr snapToGrid="0">
      <p:cViewPr varScale="1">
        <p:scale>
          <a:sx n="59" d="100"/>
          <a:sy n="59" d="100"/>
        </p:scale>
        <p:origin x="756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Doughty" userId="812f0955-364d-450a-b2a9-2f6b2fe87b9d" providerId="ADAL" clId="{E99D86B1-3A1B-4197-ACD6-E6A7EAFAD6B8}"/>
    <pc:docChg chg="undo custSel addSld delSld modSld sldOrd">
      <pc:chgData name="Steve Doughty" userId="812f0955-364d-450a-b2a9-2f6b2fe87b9d" providerId="ADAL" clId="{E99D86B1-3A1B-4197-ACD6-E6A7EAFAD6B8}" dt="2025-03-18T17:45:17.333" v="762" actId="2696"/>
      <pc:docMkLst>
        <pc:docMk/>
      </pc:docMkLst>
      <pc:sldChg chg="modSp mod">
        <pc:chgData name="Steve Doughty" userId="812f0955-364d-450a-b2a9-2f6b2fe87b9d" providerId="ADAL" clId="{E99D86B1-3A1B-4197-ACD6-E6A7EAFAD6B8}" dt="2025-03-18T13:00:30.688" v="756" actId="20577"/>
        <pc:sldMkLst>
          <pc:docMk/>
          <pc:sldMk cId="14231519" sldId="257"/>
        </pc:sldMkLst>
        <pc:spChg chg="mod">
          <ac:chgData name="Steve Doughty" userId="812f0955-364d-450a-b2a9-2f6b2fe87b9d" providerId="ADAL" clId="{E99D86B1-3A1B-4197-ACD6-E6A7EAFAD6B8}" dt="2025-03-18T13:00:30.688" v="756" actId="20577"/>
          <ac:spMkLst>
            <pc:docMk/>
            <pc:sldMk cId="14231519" sldId="257"/>
            <ac:spMk id="3" creationId="{B8817322-9D6E-E897-3363-DF06FD6742C6}"/>
          </ac:spMkLst>
        </pc:spChg>
      </pc:sldChg>
      <pc:sldChg chg="add">
        <pc:chgData name="Steve Doughty" userId="812f0955-364d-450a-b2a9-2f6b2fe87b9d" providerId="ADAL" clId="{E99D86B1-3A1B-4197-ACD6-E6A7EAFAD6B8}" dt="2025-03-18T17:34:24.056" v="760"/>
        <pc:sldMkLst>
          <pc:docMk/>
          <pc:sldMk cId="580518600" sldId="258"/>
        </pc:sldMkLst>
      </pc:sldChg>
      <pc:sldChg chg="add">
        <pc:chgData name="Steve Doughty" userId="812f0955-364d-450a-b2a9-2f6b2fe87b9d" providerId="ADAL" clId="{E99D86B1-3A1B-4197-ACD6-E6A7EAFAD6B8}" dt="2025-03-18T17:34:24.056" v="760"/>
        <pc:sldMkLst>
          <pc:docMk/>
          <pc:sldMk cId="3648336336" sldId="259"/>
        </pc:sldMkLst>
      </pc:sldChg>
      <pc:sldChg chg="add">
        <pc:chgData name="Steve Doughty" userId="812f0955-364d-450a-b2a9-2f6b2fe87b9d" providerId="ADAL" clId="{E99D86B1-3A1B-4197-ACD6-E6A7EAFAD6B8}" dt="2025-03-18T17:34:24.056" v="760"/>
        <pc:sldMkLst>
          <pc:docMk/>
          <pc:sldMk cId="3038719746" sldId="260"/>
        </pc:sldMkLst>
      </pc:sldChg>
      <pc:sldChg chg="add">
        <pc:chgData name="Steve Doughty" userId="812f0955-364d-450a-b2a9-2f6b2fe87b9d" providerId="ADAL" clId="{E99D86B1-3A1B-4197-ACD6-E6A7EAFAD6B8}" dt="2025-03-18T17:34:24.056" v="760"/>
        <pc:sldMkLst>
          <pc:docMk/>
          <pc:sldMk cId="1486285066" sldId="261"/>
        </pc:sldMkLst>
      </pc:sldChg>
      <pc:sldChg chg="add">
        <pc:chgData name="Steve Doughty" userId="812f0955-364d-450a-b2a9-2f6b2fe87b9d" providerId="ADAL" clId="{E99D86B1-3A1B-4197-ACD6-E6A7EAFAD6B8}" dt="2025-03-18T17:34:24.056" v="760"/>
        <pc:sldMkLst>
          <pc:docMk/>
          <pc:sldMk cId="2154947982" sldId="262"/>
        </pc:sldMkLst>
      </pc:sldChg>
      <pc:sldChg chg="add">
        <pc:chgData name="Steve Doughty" userId="812f0955-364d-450a-b2a9-2f6b2fe87b9d" providerId="ADAL" clId="{E99D86B1-3A1B-4197-ACD6-E6A7EAFAD6B8}" dt="2025-03-18T17:34:24.056" v="760"/>
        <pc:sldMkLst>
          <pc:docMk/>
          <pc:sldMk cId="663908175" sldId="263"/>
        </pc:sldMkLst>
      </pc:sldChg>
      <pc:sldChg chg="del">
        <pc:chgData name="Steve Doughty" userId="812f0955-364d-450a-b2a9-2f6b2fe87b9d" providerId="ADAL" clId="{E99D86B1-3A1B-4197-ACD6-E6A7EAFAD6B8}" dt="2025-03-18T12:00:19.365" v="739" actId="2696"/>
        <pc:sldMkLst>
          <pc:docMk/>
          <pc:sldMk cId="4000813627" sldId="263"/>
        </pc:sldMkLst>
      </pc:sldChg>
      <pc:sldChg chg="modSp mod">
        <pc:chgData name="Steve Doughty" userId="812f0955-364d-450a-b2a9-2f6b2fe87b9d" providerId="ADAL" clId="{E99D86B1-3A1B-4197-ACD6-E6A7EAFAD6B8}" dt="2025-03-17T17:35:02.783" v="9" actId="20577"/>
        <pc:sldMkLst>
          <pc:docMk/>
          <pc:sldMk cId="1847365545" sldId="265"/>
        </pc:sldMkLst>
        <pc:spChg chg="mod">
          <ac:chgData name="Steve Doughty" userId="812f0955-364d-450a-b2a9-2f6b2fe87b9d" providerId="ADAL" clId="{E99D86B1-3A1B-4197-ACD6-E6A7EAFAD6B8}" dt="2025-03-17T17:35:02.783" v="9" actId="20577"/>
          <ac:spMkLst>
            <pc:docMk/>
            <pc:sldMk cId="1847365545" sldId="265"/>
            <ac:spMk id="17" creationId="{7D506D85-57AB-5530-F1B2-DED44EBEFF17}"/>
          </ac:spMkLst>
        </pc:spChg>
      </pc:sldChg>
      <pc:sldChg chg="add">
        <pc:chgData name="Steve Doughty" userId="812f0955-364d-450a-b2a9-2f6b2fe87b9d" providerId="ADAL" clId="{E99D86B1-3A1B-4197-ACD6-E6A7EAFAD6B8}" dt="2025-03-18T17:34:24.056" v="760"/>
        <pc:sldMkLst>
          <pc:docMk/>
          <pc:sldMk cId="3441023007" sldId="266"/>
        </pc:sldMkLst>
      </pc:sldChg>
      <pc:sldChg chg="add">
        <pc:chgData name="Steve Doughty" userId="812f0955-364d-450a-b2a9-2f6b2fe87b9d" providerId="ADAL" clId="{E99D86B1-3A1B-4197-ACD6-E6A7EAFAD6B8}" dt="2025-03-18T17:34:24.056" v="760"/>
        <pc:sldMkLst>
          <pc:docMk/>
          <pc:sldMk cId="1875895453" sldId="267"/>
        </pc:sldMkLst>
      </pc:sldChg>
      <pc:sldChg chg="add">
        <pc:chgData name="Steve Doughty" userId="812f0955-364d-450a-b2a9-2f6b2fe87b9d" providerId="ADAL" clId="{E99D86B1-3A1B-4197-ACD6-E6A7EAFAD6B8}" dt="2025-03-18T17:34:24.056" v="760"/>
        <pc:sldMkLst>
          <pc:docMk/>
          <pc:sldMk cId="3134223631" sldId="268"/>
        </pc:sldMkLst>
      </pc:sldChg>
      <pc:sldChg chg="add">
        <pc:chgData name="Steve Doughty" userId="812f0955-364d-450a-b2a9-2f6b2fe87b9d" providerId="ADAL" clId="{E99D86B1-3A1B-4197-ACD6-E6A7EAFAD6B8}" dt="2025-03-18T17:34:24.056" v="760"/>
        <pc:sldMkLst>
          <pc:docMk/>
          <pc:sldMk cId="1395634943" sldId="269"/>
        </pc:sldMkLst>
      </pc:sldChg>
      <pc:sldChg chg="del">
        <pc:chgData name="Steve Doughty" userId="812f0955-364d-450a-b2a9-2f6b2fe87b9d" providerId="ADAL" clId="{E99D86B1-3A1B-4197-ACD6-E6A7EAFAD6B8}" dt="2025-03-18T12:00:24.845" v="740" actId="2696"/>
        <pc:sldMkLst>
          <pc:docMk/>
          <pc:sldMk cId="1536344290" sldId="269"/>
        </pc:sldMkLst>
      </pc:sldChg>
      <pc:sldChg chg="modSp del mod">
        <pc:chgData name="Steve Doughty" userId="812f0955-364d-450a-b2a9-2f6b2fe87b9d" providerId="ADAL" clId="{E99D86B1-3A1B-4197-ACD6-E6A7EAFAD6B8}" dt="2025-03-18T17:45:17.333" v="762" actId="2696"/>
        <pc:sldMkLst>
          <pc:docMk/>
          <pc:sldMk cId="861538775" sldId="271"/>
        </pc:sldMkLst>
        <pc:spChg chg="mod">
          <ac:chgData name="Steve Doughty" userId="812f0955-364d-450a-b2a9-2f6b2fe87b9d" providerId="ADAL" clId="{E99D86B1-3A1B-4197-ACD6-E6A7EAFAD6B8}" dt="2025-03-17T17:33:58.988" v="7" actId="20577"/>
          <ac:spMkLst>
            <pc:docMk/>
            <pc:sldMk cId="861538775" sldId="271"/>
            <ac:spMk id="6" creationId="{39D96589-FFD0-DEA7-4627-0D08A60780E5}"/>
          </ac:spMkLst>
        </pc:spChg>
      </pc:sldChg>
      <pc:sldChg chg="del">
        <pc:chgData name="Steve Doughty" userId="812f0955-364d-450a-b2a9-2f6b2fe87b9d" providerId="ADAL" clId="{E99D86B1-3A1B-4197-ACD6-E6A7EAFAD6B8}" dt="2025-03-18T11:59:53.520" v="737" actId="2696"/>
        <pc:sldMkLst>
          <pc:docMk/>
          <pc:sldMk cId="3626830104" sldId="283"/>
        </pc:sldMkLst>
      </pc:sldChg>
      <pc:sldChg chg="del">
        <pc:chgData name="Steve Doughty" userId="812f0955-364d-450a-b2a9-2f6b2fe87b9d" providerId="ADAL" clId="{E99D86B1-3A1B-4197-ACD6-E6A7EAFAD6B8}" dt="2025-03-18T12:00:02.279" v="738" actId="2696"/>
        <pc:sldMkLst>
          <pc:docMk/>
          <pc:sldMk cId="2094128869" sldId="288"/>
        </pc:sldMkLst>
      </pc:sldChg>
      <pc:sldChg chg="del">
        <pc:chgData name="Steve Doughty" userId="812f0955-364d-450a-b2a9-2f6b2fe87b9d" providerId="ADAL" clId="{E99D86B1-3A1B-4197-ACD6-E6A7EAFAD6B8}" dt="2025-03-17T17:37:39.090" v="61" actId="2696"/>
        <pc:sldMkLst>
          <pc:docMk/>
          <pc:sldMk cId="2437727431" sldId="293"/>
        </pc:sldMkLst>
      </pc:sldChg>
      <pc:sldChg chg="del">
        <pc:chgData name="Steve Doughty" userId="812f0955-364d-450a-b2a9-2f6b2fe87b9d" providerId="ADAL" clId="{E99D86B1-3A1B-4197-ACD6-E6A7EAFAD6B8}" dt="2025-03-18T12:00:44.477" v="744" actId="2696"/>
        <pc:sldMkLst>
          <pc:docMk/>
          <pc:sldMk cId="993479851" sldId="294"/>
        </pc:sldMkLst>
      </pc:sldChg>
      <pc:sldChg chg="modSp mod">
        <pc:chgData name="Steve Doughty" userId="812f0955-364d-450a-b2a9-2f6b2fe87b9d" providerId="ADAL" clId="{E99D86B1-3A1B-4197-ACD6-E6A7EAFAD6B8}" dt="2025-03-18T11:01:13.921" v="304" actId="14100"/>
        <pc:sldMkLst>
          <pc:docMk/>
          <pc:sldMk cId="3764407785" sldId="295"/>
        </pc:sldMkLst>
        <pc:spChg chg="mod">
          <ac:chgData name="Steve Doughty" userId="812f0955-364d-450a-b2a9-2f6b2fe87b9d" providerId="ADAL" clId="{E99D86B1-3A1B-4197-ACD6-E6A7EAFAD6B8}" dt="2025-03-17T17:41:39.224" v="104" actId="20577"/>
          <ac:spMkLst>
            <pc:docMk/>
            <pc:sldMk cId="3764407785" sldId="295"/>
            <ac:spMk id="3" creationId="{95E78118-4D85-B702-13E3-855A3527543B}"/>
          </ac:spMkLst>
        </pc:spChg>
        <pc:picChg chg="mod">
          <ac:chgData name="Steve Doughty" userId="812f0955-364d-450a-b2a9-2f6b2fe87b9d" providerId="ADAL" clId="{E99D86B1-3A1B-4197-ACD6-E6A7EAFAD6B8}" dt="2025-03-18T11:01:13.921" v="304" actId="14100"/>
          <ac:picMkLst>
            <pc:docMk/>
            <pc:sldMk cId="3764407785" sldId="295"/>
            <ac:picMk id="4" creationId="{C24922F3-FA72-B237-EC28-81B1ABE8650C}"/>
          </ac:picMkLst>
        </pc:picChg>
      </pc:sldChg>
      <pc:sldChg chg="del">
        <pc:chgData name="Steve Doughty" userId="812f0955-364d-450a-b2a9-2f6b2fe87b9d" providerId="ADAL" clId="{E99D86B1-3A1B-4197-ACD6-E6A7EAFAD6B8}" dt="2025-03-18T12:01:19.107" v="748" actId="2696"/>
        <pc:sldMkLst>
          <pc:docMk/>
          <pc:sldMk cId="3231865917" sldId="296"/>
        </pc:sldMkLst>
      </pc:sldChg>
      <pc:sldChg chg="del">
        <pc:chgData name="Steve Doughty" userId="812f0955-364d-450a-b2a9-2f6b2fe87b9d" providerId="ADAL" clId="{E99D86B1-3A1B-4197-ACD6-E6A7EAFAD6B8}" dt="2025-03-18T12:00:40.749" v="743" actId="2696"/>
        <pc:sldMkLst>
          <pc:docMk/>
          <pc:sldMk cId="2276604170" sldId="1511"/>
        </pc:sldMkLst>
      </pc:sldChg>
      <pc:sldChg chg="del">
        <pc:chgData name="Steve Doughty" userId="812f0955-364d-450a-b2a9-2f6b2fe87b9d" providerId="ADAL" clId="{E99D86B1-3A1B-4197-ACD6-E6A7EAFAD6B8}" dt="2025-03-18T12:01:06.035" v="747" actId="2696"/>
        <pc:sldMkLst>
          <pc:docMk/>
          <pc:sldMk cId="1100980953" sldId="1515"/>
        </pc:sldMkLst>
      </pc:sldChg>
      <pc:sldChg chg="del">
        <pc:chgData name="Steve Doughty" userId="812f0955-364d-450a-b2a9-2f6b2fe87b9d" providerId="ADAL" clId="{E99D86B1-3A1B-4197-ACD6-E6A7EAFAD6B8}" dt="2025-03-18T12:00:30.389" v="741" actId="2696"/>
        <pc:sldMkLst>
          <pc:docMk/>
          <pc:sldMk cId="3253069726" sldId="1519"/>
        </pc:sldMkLst>
      </pc:sldChg>
      <pc:sldChg chg="del">
        <pc:chgData name="Steve Doughty" userId="812f0955-364d-450a-b2a9-2f6b2fe87b9d" providerId="ADAL" clId="{E99D86B1-3A1B-4197-ACD6-E6A7EAFAD6B8}" dt="2025-03-18T12:00:34.998" v="742" actId="2696"/>
        <pc:sldMkLst>
          <pc:docMk/>
          <pc:sldMk cId="3024170381" sldId="1520"/>
        </pc:sldMkLst>
      </pc:sldChg>
      <pc:sldChg chg="del">
        <pc:chgData name="Steve Doughty" userId="812f0955-364d-450a-b2a9-2f6b2fe87b9d" providerId="ADAL" clId="{E99D86B1-3A1B-4197-ACD6-E6A7EAFAD6B8}" dt="2025-03-18T12:01:00.070" v="746" actId="2696"/>
        <pc:sldMkLst>
          <pc:docMk/>
          <pc:sldMk cId="1662482039" sldId="1521"/>
        </pc:sldMkLst>
      </pc:sldChg>
      <pc:sldChg chg="del">
        <pc:chgData name="Steve Doughty" userId="812f0955-364d-450a-b2a9-2f6b2fe87b9d" providerId="ADAL" clId="{E99D86B1-3A1B-4197-ACD6-E6A7EAFAD6B8}" dt="2025-03-18T12:00:48.496" v="745" actId="2696"/>
        <pc:sldMkLst>
          <pc:docMk/>
          <pc:sldMk cId="1573808609" sldId="1522"/>
        </pc:sldMkLst>
      </pc:sldChg>
      <pc:sldChg chg="del">
        <pc:chgData name="Steve Doughty" userId="812f0955-364d-450a-b2a9-2f6b2fe87b9d" providerId="ADAL" clId="{E99D86B1-3A1B-4197-ACD6-E6A7EAFAD6B8}" dt="2025-03-18T17:45:10.179" v="761" actId="2696"/>
        <pc:sldMkLst>
          <pc:docMk/>
          <pc:sldMk cId="3781244554" sldId="1526"/>
        </pc:sldMkLst>
      </pc:sldChg>
      <pc:sldChg chg="modSp mod">
        <pc:chgData name="Steve Doughty" userId="812f0955-364d-450a-b2a9-2f6b2fe87b9d" providerId="ADAL" clId="{E99D86B1-3A1B-4197-ACD6-E6A7EAFAD6B8}" dt="2025-03-17T17:36:50.130" v="60" actId="20577"/>
        <pc:sldMkLst>
          <pc:docMk/>
          <pc:sldMk cId="2724133865" sldId="1528"/>
        </pc:sldMkLst>
        <pc:spChg chg="mod">
          <ac:chgData name="Steve Doughty" userId="812f0955-364d-450a-b2a9-2f6b2fe87b9d" providerId="ADAL" clId="{E99D86B1-3A1B-4197-ACD6-E6A7EAFAD6B8}" dt="2025-03-17T17:36:50.130" v="60" actId="20577"/>
          <ac:spMkLst>
            <pc:docMk/>
            <pc:sldMk cId="2724133865" sldId="1528"/>
            <ac:spMk id="3" creationId="{C8618336-8127-884F-713F-06FCE81FEA1A}"/>
          </ac:spMkLst>
        </pc:spChg>
      </pc:sldChg>
      <pc:sldChg chg="modSp mod">
        <pc:chgData name="Steve Doughty" userId="812f0955-364d-450a-b2a9-2f6b2fe87b9d" providerId="ADAL" clId="{E99D86B1-3A1B-4197-ACD6-E6A7EAFAD6B8}" dt="2025-03-17T17:39:06.496" v="64" actId="20577"/>
        <pc:sldMkLst>
          <pc:docMk/>
          <pc:sldMk cId="1848055325" sldId="1530"/>
        </pc:sldMkLst>
        <pc:spChg chg="mod">
          <ac:chgData name="Steve Doughty" userId="812f0955-364d-450a-b2a9-2f6b2fe87b9d" providerId="ADAL" clId="{E99D86B1-3A1B-4197-ACD6-E6A7EAFAD6B8}" dt="2025-03-17T17:39:06.496" v="64" actId="20577"/>
          <ac:spMkLst>
            <pc:docMk/>
            <pc:sldMk cId="1848055325" sldId="1530"/>
            <ac:spMk id="9" creationId="{289598F2-B669-4E76-6D7B-79996A9826FE}"/>
          </ac:spMkLst>
        </pc:spChg>
      </pc:sldChg>
      <pc:sldChg chg="modSp mod">
        <pc:chgData name="Steve Doughty" userId="812f0955-364d-450a-b2a9-2f6b2fe87b9d" providerId="ADAL" clId="{E99D86B1-3A1B-4197-ACD6-E6A7EAFAD6B8}" dt="2025-03-18T11:57:42.062" v="736" actId="20577"/>
        <pc:sldMkLst>
          <pc:docMk/>
          <pc:sldMk cId="2336694552" sldId="1531"/>
        </pc:sldMkLst>
        <pc:spChg chg="mod">
          <ac:chgData name="Steve Doughty" userId="812f0955-364d-450a-b2a9-2f6b2fe87b9d" providerId="ADAL" clId="{E99D86B1-3A1B-4197-ACD6-E6A7EAFAD6B8}" dt="2025-03-18T11:57:42.062" v="736" actId="20577"/>
          <ac:spMkLst>
            <pc:docMk/>
            <pc:sldMk cId="2336694552" sldId="1531"/>
            <ac:spMk id="3" creationId="{E4DCCEEA-3F4E-027E-D524-53CBAD1D7D92}"/>
          </ac:spMkLst>
        </pc:spChg>
      </pc:sldChg>
      <pc:sldChg chg="modSp mod">
        <pc:chgData name="Steve Doughty" userId="812f0955-364d-450a-b2a9-2f6b2fe87b9d" providerId="ADAL" clId="{E99D86B1-3A1B-4197-ACD6-E6A7EAFAD6B8}" dt="2025-03-18T11:57:13.311" v="734" actId="20577"/>
        <pc:sldMkLst>
          <pc:docMk/>
          <pc:sldMk cId="2184221640" sldId="1532"/>
        </pc:sldMkLst>
        <pc:spChg chg="mod">
          <ac:chgData name="Steve Doughty" userId="812f0955-364d-450a-b2a9-2f6b2fe87b9d" providerId="ADAL" clId="{E99D86B1-3A1B-4197-ACD6-E6A7EAFAD6B8}" dt="2025-03-18T11:57:13.311" v="734" actId="20577"/>
          <ac:spMkLst>
            <pc:docMk/>
            <pc:sldMk cId="2184221640" sldId="1532"/>
            <ac:spMk id="6" creationId="{CE815213-BD1A-0CEF-0AB6-F8E8AB128EB2}"/>
          </ac:spMkLst>
        </pc:spChg>
      </pc:sldChg>
      <pc:sldChg chg="modSp mod">
        <pc:chgData name="Steve Doughty" userId="812f0955-364d-450a-b2a9-2f6b2fe87b9d" providerId="ADAL" clId="{E99D86B1-3A1B-4197-ACD6-E6A7EAFAD6B8}" dt="2025-03-17T17:39:52.925" v="69" actId="20577"/>
        <pc:sldMkLst>
          <pc:docMk/>
          <pc:sldMk cId="3391372968" sldId="1533"/>
        </pc:sldMkLst>
        <pc:spChg chg="mod">
          <ac:chgData name="Steve Doughty" userId="812f0955-364d-450a-b2a9-2f6b2fe87b9d" providerId="ADAL" clId="{E99D86B1-3A1B-4197-ACD6-E6A7EAFAD6B8}" dt="2025-03-17T17:39:52.925" v="69" actId="20577"/>
          <ac:spMkLst>
            <pc:docMk/>
            <pc:sldMk cId="3391372968" sldId="1533"/>
            <ac:spMk id="6" creationId="{2AF367CB-3219-FE1E-7139-3D2F10C86B38}"/>
          </ac:spMkLst>
        </pc:spChg>
      </pc:sldChg>
      <pc:sldChg chg="modSp mod ord">
        <pc:chgData name="Steve Doughty" userId="812f0955-364d-450a-b2a9-2f6b2fe87b9d" providerId="ADAL" clId="{E99D86B1-3A1B-4197-ACD6-E6A7EAFAD6B8}" dt="2025-03-18T11:18:54.076" v="608" actId="20578"/>
        <pc:sldMkLst>
          <pc:docMk/>
          <pc:sldMk cId="73741993" sldId="1535"/>
        </pc:sldMkLst>
        <pc:spChg chg="mod">
          <ac:chgData name="Steve Doughty" userId="812f0955-364d-450a-b2a9-2f6b2fe87b9d" providerId="ADAL" clId="{E99D86B1-3A1B-4197-ACD6-E6A7EAFAD6B8}" dt="2025-03-17T17:40:53.541" v="72" actId="20577"/>
          <ac:spMkLst>
            <pc:docMk/>
            <pc:sldMk cId="73741993" sldId="1535"/>
            <ac:spMk id="6" creationId="{08B53A9B-8EC6-328F-D4F9-5F70FC0BED89}"/>
          </ac:spMkLst>
        </pc:spChg>
      </pc:sldChg>
      <pc:sldChg chg="modSp new del mod">
        <pc:chgData name="Steve Doughty" userId="812f0955-364d-450a-b2a9-2f6b2fe87b9d" providerId="ADAL" clId="{E99D86B1-3A1B-4197-ACD6-E6A7EAFAD6B8}" dt="2025-03-18T10:57:18.769" v="295" actId="2696"/>
        <pc:sldMkLst>
          <pc:docMk/>
          <pc:sldMk cId="332924407" sldId="1536"/>
        </pc:sldMkLst>
        <pc:spChg chg="mod">
          <ac:chgData name="Steve Doughty" userId="812f0955-364d-450a-b2a9-2f6b2fe87b9d" providerId="ADAL" clId="{E99D86B1-3A1B-4197-ACD6-E6A7EAFAD6B8}" dt="2025-03-18T10:56:40.280" v="290" actId="20577"/>
          <ac:spMkLst>
            <pc:docMk/>
            <pc:sldMk cId="332924407" sldId="1536"/>
            <ac:spMk id="2" creationId="{E42A610F-60BE-9C01-3CE9-969FE51974C1}"/>
          </ac:spMkLst>
        </pc:spChg>
        <pc:spChg chg="mod">
          <ac:chgData name="Steve Doughty" userId="812f0955-364d-450a-b2a9-2f6b2fe87b9d" providerId="ADAL" clId="{E99D86B1-3A1B-4197-ACD6-E6A7EAFAD6B8}" dt="2025-03-18T10:57:05.200" v="294" actId="27636"/>
          <ac:spMkLst>
            <pc:docMk/>
            <pc:sldMk cId="332924407" sldId="1536"/>
            <ac:spMk id="4" creationId="{A23D5603-10F8-D013-7B4F-F332DA553892}"/>
          </ac:spMkLst>
        </pc:spChg>
      </pc:sldChg>
      <pc:sldChg chg="new del">
        <pc:chgData name="Steve Doughty" userId="812f0955-364d-450a-b2a9-2f6b2fe87b9d" providerId="ADAL" clId="{E99D86B1-3A1B-4197-ACD6-E6A7EAFAD6B8}" dt="2025-03-18T10:45:39.199" v="111" actId="680"/>
        <pc:sldMkLst>
          <pc:docMk/>
          <pc:sldMk cId="635938972" sldId="1536"/>
        </pc:sldMkLst>
      </pc:sldChg>
      <pc:sldChg chg="new del">
        <pc:chgData name="Steve Doughty" userId="812f0955-364d-450a-b2a9-2f6b2fe87b9d" providerId="ADAL" clId="{E99D86B1-3A1B-4197-ACD6-E6A7EAFAD6B8}" dt="2025-03-18T10:58:05.616" v="297" actId="2696"/>
        <pc:sldMkLst>
          <pc:docMk/>
          <pc:sldMk cId="993324223" sldId="1536"/>
        </pc:sldMkLst>
      </pc:sldChg>
      <pc:sldChg chg="add del">
        <pc:chgData name="Steve Doughty" userId="812f0955-364d-450a-b2a9-2f6b2fe87b9d" providerId="ADAL" clId="{E99D86B1-3A1B-4197-ACD6-E6A7EAFAD6B8}" dt="2025-03-18T11:23:17.259" v="622" actId="2696"/>
        <pc:sldMkLst>
          <pc:docMk/>
          <pc:sldMk cId="1274617732" sldId="1536"/>
        </pc:sldMkLst>
      </pc:sldChg>
      <pc:sldChg chg="new del">
        <pc:chgData name="Steve Doughty" userId="812f0955-364d-450a-b2a9-2f6b2fe87b9d" providerId="ADAL" clId="{E99D86B1-3A1B-4197-ACD6-E6A7EAFAD6B8}" dt="2025-03-18T10:45:21.032" v="109" actId="680"/>
        <pc:sldMkLst>
          <pc:docMk/>
          <pc:sldMk cId="1611988949" sldId="1536"/>
        </pc:sldMkLst>
      </pc:sldChg>
      <pc:sldChg chg="new del">
        <pc:chgData name="Steve Doughty" userId="812f0955-364d-450a-b2a9-2f6b2fe87b9d" providerId="ADAL" clId="{E99D86B1-3A1B-4197-ACD6-E6A7EAFAD6B8}" dt="2025-03-18T10:48:09.754" v="201" actId="2696"/>
        <pc:sldMkLst>
          <pc:docMk/>
          <pc:sldMk cId="1975817018" sldId="1536"/>
        </pc:sldMkLst>
      </pc:sldChg>
      <pc:sldChg chg="new add del">
        <pc:chgData name="Steve Doughty" userId="812f0955-364d-450a-b2a9-2f6b2fe87b9d" providerId="ADAL" clId="{E99D86B1-3A1B-4197-ACD6-E6A7EAFAD6B8}" dt="2025-03-18T11:03:28.223" v="307" actId="2696"/>
        <pc:sldMkLst>
          <pc:docMk/>
          <pc:sldMk cId="2428897806" sldId="1536"/>
        </pc:sldMkLst>
      </pc:sldChg>
      <pc:sldChg chg="modSp new del mod">
        <pc:chgData name="Steve Doughty" userId="812f0955-364d-450a-b2a9-2f6b2fe87b9d" providerId="ADAL" clId="{E99D86B1-3A1B-4197-ACD6-E6A7EAFAD6B8}" dt="2025-03-18T10:51:55.086" v="264" actId="2696"/>
        <pc:sldMkLst>
          <pc:docMk/>
          <pc:sldMk cId="2837546313" sldId="1536"/>
        </pc:sldMkLst>
        <pc:spChg chg="mod">
          <ac:chgData name="Steve Doughty" userId="812f0955-364d-450a-b2a9-2f6b2fe87b9d" providerId="ADAL" clId="{E99D86B1-3A1B-4197-ACD6-E6A7EAFAD6B8}" dt="2025-03-18T10:50:40.755" v="246" actId="113"/>
          <ac:spMkLst>
            <pc:docMk/>
            <pc:sldMk cId="2837546313" sldId="1536"/>
            <ac:spMk id="2" creationId="{CDF8961A-1EBE-8841-4BC0-07EE5A7C79B5}"/>
          </ac:spMkLst>
        </pc:spChg>
        <pc:spChg chg="mod">
          <ac:chgData name="Steve Doughty" userId="812f0955-364d-450a-b2a9-2f6b2fe87b9d" providerId="ADAL" clId="{E99D86B1-3A1B-4197-ACD6-E6A7EAFAD6B8}" dt="2025-03-18T10:51:12.593" v="263" actId="20577"/>
          <ac:spMkLst>
            <pc:docMk/>
            <pc:sldMk cId="2837546313" sldId="1536"/>
            <ac:spMk id="3" creationId="{1BE9E242-88A4-8654-8518-AE366D8A0E83}"/>
          </ac:spMkLst>
        </pc:spChg>
      </pc:sldChg>
      <pc:sldChg chg="modSp new del mod">
        <pc:chgData name="Steve Doughty" userId="812f0955-364d-450a-b2a9-2f6b2fe87b9d" providerId="ADAL" clId="{E99D86B1-3A1B-4197-ACD6-E6A7EAFAD6B8}" dt="2025-03-18T10:44:32.132" v="107" actId="2696"/>
        <pc:sldMkLst>
          <pc:docMk/>
          <pc:sldMk cId="3077502229" sldId="1536"/>
        </pc:sldMkLst>
        <pc:spChg chg="mod">
          <ac:chgData name="Steve Doughty" userId="812f0955-364d-450a-b2a9-2f6b2fe87b9d" providerId="ADAL" clId="{E99D86B1-3A1B-4197-ACD6-E6A7EAFAD6B8}" dt="2025-03-18T10:43:24.776" v="106" actId="20577"/>
          <ac:spMkLst>
            <pc:docMk/>
            <pc:sldMk cId="3077502229" sldId="1536"/>
            <ac:spMk id="2" creationId="{C809F230-AF13-CBFF-DC81-B127F99C4EA1}"/>
          </ac:spMkLst>
        </pc:spChg>
      </pc:sldChg>
      <pc:sldChg chg="addSp modSp new del mod">
        <pc:chgData name="Steve Doughty" userId="812f0955-364d-450a-b2a9-2f6b2fe87b9d" providerId="ADAL" clId="{E99D86B1-3A1B-4197-ACD6-E6A7EAFAD6B8}" dt="2025-03-18T10:55:59.697" v="274" actId="2696"/>
        <pc:sldMkLst>
          <pc:docMk/>
          <pc:sldMk cId="3163046054" sldId="1536"/>
        </pc:sldMkLst>
        <pc:spChg chg="add mod">
          <ac:chgData name="Steve Doughty" userId="812f0955-364d-450a-b2a9-2f6b2fe87b9d" providerId="ADAL" clId="{E99D86B1-3A1B-4197-ACD6-E6A7EAFAD6B8}" dt="2025-03-18T10:54:57.086" v="273" actId="14100"/>
          <ac:spMkLst>
            <pc:docMk/>
            <pc:sldMk cId="3163046054" sldId="1536"/>
            <ac:spMk id="3" creationId="{1164285C-4373-9AAC-1D95-5441DD55C67C}"/>
          </ac:spMkLst>
        </pc:spChg>
        <pc:spChg chg="add">
          <ac:chgData name="Steve Doughty" userId="812f0955-364d-450a-b2a9-2f6b2fe87b9d" providerId="ADAL" clId="{E99D86B1-3A1B-4197-ACD6-E6A7EAFAD6B8}" dt="2025-03-18T10:54:34.094" v="271" actId="22"/>
          <ac:spMkLst>
            <pc:docMk/>
            <pc:sldMk cId="3163046054" sldId="1536"/>
            <ac:spMk id="5" creationId="{12F117E9-CC87-49A5-BF45-02E0292D8FC5}"/>
          </ac:spMkLst>
        </pc:spChg>
        <pc:picChg chg="add mod">
          <ac:chgData name="Steve Doughty" userId="812f0955-364d-450a-b2a9-2f6b2fe87b9d" providerId="ADAL" clId="{E99D86B1-3A1B-4197-ACD6-E6A7EAFAD6B8}" dt="2025-03-18T10:52:33.804" v="267" actId="1076"/>
          <ac:picMkLst>
            <pc:docMk/>
            <pc:sldMk cId="3163046054" sldId="1536"/>
            <ac:picMk id="1026" creationId="{613578AC-743C-2E5F-C191-6268F155A704}"/>
          </ac:picMkLst>
        </pc:picChg>
      </pc:sldChg>
      <pc:sldChg chg="addSp new del">
        <pc:chgData name="Steve Doughty" userId="812f0955-364d-450a-b2a9-2f6b2fe87b9d" providerId="ADAL" clId="{E99D86B1-3A1B-4197-ACD6-E6A7EAFAD6B8}" dt="2025-03-18T10:59:02.579" v="300" actId="2696"/>
        <pc:sldMkLst>
          <pc:docMk/>
          <pc:sldMk cId="3502609210" sldId="1536"/>
        </pc:sldMkLst>
        <pc:spChg chg="add">
          <ac:chgData name="Steve Doughty" userId="812f0955-364d-450a-b2a9-2f6b2fe87b9d" providerId="ADAL" clId="{E99D86B1-3A1B-4197-ACD6-E6A7EAFAD6B8}" dt="2025-03-18T10:58:55.578" v="299"/>
          <ac:spMkLst>
            <pc:docMk/>
            <pc:sldMk cId="3502609210" sldId="1536"/>
            <ac:spMk id="2" creationId="{BF0288F3-7326-3B1E-44D4-16B592F6B360}"/>
          </ac:spMkLst>
        </pc:spChg>
        <pc:spChg chg="add">
          <ac:chgData name="Steve Doughty" userId="812f0955-364d-450a-b2a9-2f6b2fe87b9d" providerId="ADAL" clId="{E99D86B1-3A1B-4197-ACD6-E6A7EAFAD6B8}" dt="2025-03-18T10:58:55.578" v="299"/>
          <ac:spMkLst>
            <pc:docMk/>
            <pc:sldMk cId="3502609210" sldId="1536"/>
            <ac:spMk id="3" creationId="{6C66C9B5-1907-41EE-EE85-9AACF8BC48D7}"/>
          </ac:spMkLst>
        </pc:spChg>
        <pc:picChg chg="add">
          <ac:chgData name="Steve Doughty" userId="812f0955-364d-450a-b2a9-2f6b2fe87b9d" providerId="ADAL" clId="{E99D86B1-3A1B-4197-ACD6-E6A7EAFAD6B8}" dt="2025-03-18T10:58:55.578" v="299"/>
          <ac:picMkLst>
            <pc:docMk/>
            <pc:sldMk cId="3502609210" sldId="1536"/>
            <ac:picMk id="2049" creationId="{D5F6CB41-3A00-04BF-842C-A44C6A467B7D}"/>
          </ac:picMkLst>
        </pc:picChg>
      </pc:sldChg>
      <pc:sldChg chg="modSp add del mod">
        <pc:chgData name="Steve Doughty" userId="812f0955-364d-450a-b2a9-2f6b2fe87b9d" providerId="ADAL" clId="{E99D86B1-3A1B-4197-ACD6-E6A7EAFAD6B8}" dt="2025-03-18T10:48:04.073" v="200" actId="2696"/>
        <pc:sldMkLst>
          <pc:docMk/>
          <pc:sldMk cId="1409453" sldId="1537"/>
        </pc:sldMkLst>
        <pc:spChg chg="mod">
          <ac:chgData name="Steve Doughty" userId="812f0955-364d-450a-b2a9-2f6b2fe87b9d" providerId="ADAL" clId="{E99D86B1-3A1B-4197-ACD6-E6A7EAFAD6B8}" dt="2025-03-18T10:47:23.824" v="199" actId="20577"/>
          <ac:spMkLst>
            <pc:docMk/>
            <pc:sldMk cId="1409453" sldId="1537"/>
            <ac:spMk id="3" creationId="{93AAAC37-2CE6-1024-5A07-822FC5C61475}"/>
          </ac:spMkLst>
        </pc:spChg>
        <pc:spChg chg="mod">
          <ac:chgData name="Steve Doughty" userId="812f0955-364d-450a-b2a9-2f6b2fe87b9d" providerId="ADAL" clId="{E99D86B1-3A1B-4197-ACD6-E6A7EAFAD6B8}" dt="2025-03-18T10:47:15.862" v="146" actId="20577"/>
          <ac:spMkLst>
            <pc:docMk/>
            <pc:sldMk cId="1409453" sldId="1537"/>
            <ac:spMk id="17" creationId="{3375F498-B1E3-F423-3129-2F959B78CE88}"/>
          </ac:spMkLst>
        </pc:spChg>
      </pc:sldChg>
      <pc:sldChg chg="modSp new mod ord">
        <pc:chgData name="Steve Doughty" userId="812f0955-364d-450a-b2a9-2f6b2fe87b9d" providerId="ADAL" clId="{E99D86B1-3A1B-4197-ACD6-E6A7EAFAD6B8}" dt="2025-03-18T17:23:39.833" v="759" actId="255"/>
        <pc:sldMkLst>
          <pc:docMk/>
          <pc:sldMk cId="389805668" sldId="1537"/>
        </pc:sldMkLst>
        <pc:spChg chg="mod">
          <ac:chgData name="Steve Doughty" userId="812f0955-364d-450a-b2a9-2f6b2fe87b9d" providerId="ADAL" clId="{E99D86B1-3A1B-4197-ACD6-E6A7EAFAD6B8}" dt="2025-03-18T17:23:39.833" v="759" actId="255"/>
          <ac:spMkLst>
            <pc:docMk/>
            <pc:sldMk cId="389805668" sldId="1537"/>
            <ac:spMk id="2" creationId="{362945B3-4A15-742B-1255-D496E652CBAB}"/>
          </ac:spMkLst>
        </pc:spChg>
      </pc:sldChg>
      <pc:sldChg chg="add">
        <pc:chgData name="Steve Doughty" userId="812f0955-364d-450a-b2a9-2f6b2fe87b9d" providerId="ADAL" clId="{E99D86B1-3A1B-4197-ACD6-E6A7EAFAD6B8}" dt="2025-03-18T17:34:24.056" v="760"/>
        <pc:sldMkLst>
          <pc:docMk/>
          <pc:sldMk cId="3085983138" sldId="1538"/>
        </pc:sldMkLst>
      </pc:sldChg>
      <pc:sldChg chg="add">
        <pc:chgData name="Steve Doughty" userId="812f0955-364d-450a-b2a9-2f6b2fe87b9d" providerId="ADAL" clId="{E99D86B1-3A1B-4197-ACD6-E6A7EAFAD6B8}" dt="2025-03-18T17:34:24.056" v="760"/>
        <pc:sldMkLst>
          <pc:docMk/>
          <pc:sldMk cId="1589353864" sldId="153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085F5-84B0-4F40-BB25-BDF443D7FC42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F0D644-9F75-43CF-B202-A55E96D0DDC9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14448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Question 1 - </a:t>
            </a:r>
            <a:r>
              <a:rPr lang="en-GB" sz="12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Need the example(s) to be where they have decided to make the switch, not an example where women have always had full access.</a:t>
            </a:r>
            <a:endParaRPr lang="en-GB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dirty="0"/>
              <a:t>Question 2 – Has this change been made </a:t>
            </a:r>
            <a:r>
              <a:rPr lang="en-GB" sz="1200" dirty="0"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in a bid to be more progressive, open to men and women, and their selection process etc.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0D644-9F75-43CF-B202-A55E96D0DDC9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341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0D644-9F75-43CF-B202-A55E96D0DDC9}" type="slidenum">
              <a:rPr lang="en-GB" smtClean="0"/>
              <a:t>29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9121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5EBF4-C31C-7606-520F-55B31FF2F4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609713-427D-770E-FC6B-978EB3CFE2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6768D-1B3E-7126-59A8-BD3915DB3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A26E-7CB3-43AE-8860-A62590CF724B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E82E4-8045-7CEF-98D0-546061B9A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496E-FD58-9852-C80A-757EEE2DD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BB954-EF07-4E78-AB70-60DE621CDF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9524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DB58A-AF7B-DD37-CB62-3522735D0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0D16E-4099-6C89-14E3-4548E56E7D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5C9D19-5CE6-0611-96C6-4FB4614F5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A26E-7CB3-43AE-8860-A62590CF724B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AC371-5028-EDE1-2DF6-F50D42747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0BC6F5-75CF-3C4D-C169-F9059C6B6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BB954-EF07-4E78-AB70-60DE621CDF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1848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35193-F9B0-4D6B-3EA5-A3C6D2789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5AA761-344B-0AEC-E2E8-3D9558675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1BB617-085C-0407-788A-991C01E6F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A26E-7CB3-43AE-8860-A62590CF724B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9FAC9C-9ECF-322A-D70D-D3B18976E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F52C7-21B0-94DA-E403-9FA45975CF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BB954-EF07-4E78-AB70-60DE621CDF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1161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0979A-90AF-2E70-5080-158E7B221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EC7C06-9F00-0C04-1A59-E3B3A2021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DA0ED3-EF7E-B3DF-080C-7B55298F8E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5FE0D-59B4-107A-F13C-06A14C7B32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A26E-7CB3-43AE-8860-A62590CF724B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5CA9E-FA5D-508B-1FA0-85AFACA9D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926936-C8CF-6E50-86B3-6C4329626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BB954-EF07-4E78-AB70-60DE621CDF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6373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94717-0E96-1431-3C28-EF193F245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1E6DD6-705E-4E8E-72D0-D06F4C0B6D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E3AA5E-9D7D-2071-3094-E900AA32C2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FE6FF7-E341-C974-C97A-BCDDFC7D88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6D95B7-ACFD-7E6E-A712-C5A5F0B066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C3E720-8EB4-86AD-7254-C9250D529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A26E-7CB3-43AE-8860-A62590CF724B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74B0D3-161A-0D10-B9D7-C855936B3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8B819F-A74A-0DAC-4DA0-75B23AF9A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BB954-EF07-4E78-AB70-60DE621CDF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7733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5532E-79D7-0A8E-D442-99A5311F6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D01EBF-86BC-3135-E40B-684BBFB73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A26E-7CB3-43AE-8860-A62590CF724B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17B308-6038-432B-B6B7-6F2DE00E7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86EF87-8950-67F3-F3D8-994885DC6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BB954-EF07-4E78-AB70-60DE621CDF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8156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123A15-E3F9-9717-C501-27190792B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A26E-7CB3-43AE-8860-A62590CF724B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211C82-653D-5D8F-C5DE-9CD366DA3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A3B4B-7770-0AE3-FFDA-540CED44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BB954-EF07-4E78-AB70-60DE621CDF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430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F128-9EDA-9828-9C7E-C0C261CF7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663EB-08AC-F2D0-0E0C-7BF765A8F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D18D0-826F-9A44-54EB-7975F8D0B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5B2BEA-7110-A9A4-2D7E-DBB072D8F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A26E-7CB3-43AE-8860-A62590CF724B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B9486-ADAD-CA72-33CA-EB286717C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BDEC8-B260-F7CF-B5BD-47A55F07F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BB954-EF07-4E78-AB70-60DE621CDF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99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410F8-AFA6-9D6C-A603-F85FC29FA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93576D-3CDC-CB37-9445-8AAEE667F4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5050B2-10CB-E268-9CB8-0EAD811C5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0CEBA2-FFB7-D46C-1A84-B2C1B7B24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A26E-7CB3-43AE-8860-A62590CF724B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E5F16F-D903-785E-A61B-AD4E80DDF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8ABF7B-24CD-51C0-DC51-407652869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BB954-EF07-4E78-AB70-60DE621CDF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4881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46D8-B695-8C38-8167-7066B306A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F0BC0-CCF0-B907-3F80-458E94348D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1D3746-45F1-85A9-EE5E-65F0FB20D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A26E-7CB3-43AE-8860-A62590CF724B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E1E94-29C5-7B63-BE57-930AC7555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5D93E-2E86-6D6B-5A23-37C85B810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BB954-EF07-4E78-AB70-60DE621CDF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5657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A46F4B-2832-4225-7086-98087F2112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3FE1CB-20E9-DBA2-FCDC-FCD2F41046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06180-EF30-CD02-2255-270676A303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FA26E-7CB3-43AE-8860-A62590CF724B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C22C5-5FE4-34E7-9BF0-11C04A163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1B491-D1C4-2174-0D81-CD1EBA4F7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4BB954-EF07-4E78-AB70-60DE621CDF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5048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A2D3AC-AC31-6A39-7ABF-B32794B19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42693-4A92-B915-2721-2A56B49394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CA45B-A759-ADB5-B6E7-A3D704B31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7FA26E-7CB3-43AE-8860-A62590CF724B}" type="datetimeFigureOut">
              <a:rPr lang="en-GB" smtClean="0"/>
              <a:t>18/03/2025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5D6C50-7936-CF1E-57AD-5FF633F1D5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B4CDFE-E8BF-77B7-C516-072EF03E63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4BB954-EF07-4E78-AB70-60DE621CDF8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6318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10" Type="http://schemas.openxmlformats.org/officeDocument/2006/relationships/image" Target="../media/image21.png"/><Relationship Id="rId4" Type="http://schemas.openxmlformats.org/officeDocument/2006/relationships/image" Target="../media/image2.jpe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jpg"/><Relationship Id="rId7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hyperlink" Target="https://englandgolf.qualtrics.com/jfe/form/SV_eh8lx3EC3faxWxo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owen.james@englandgolf.org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becky@zellar.com" TargetMode="Externa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28689D-A304-5AC6-EB20-91D854EF20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67" t="12984" r="750" b="145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3FB1BFB-C287-A5DC-8A0D-29D62242B16F}"/>
              </a:ext>
            </a:extLst>
          </p:cNvPr>
          <p:cNvSpPr txBox="1"/>
          <p:nvPr/>
        </p:nvSpPr>
        <p:spPr>
          <a:xfrm>
            <a:off x="213505" y="3920004"/>
            <a:ext cx="506512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  <a:cs typeface="Arial" panose="020B0604020202020204" pitchFamily="34" charset="0"/>
              </a:rPr>
              <a:t>County Roadshows</a:t>
            </a:r>
            <a:endParaRPr lang="en-GB" sz="44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7A875F-2E90-352F-41E8-545DA5A79973}"/>
              </a:ext>
            </a:extLst>
          </p:cNvPr>
          <p:cNvSpPr txBox="1"/>
          <p:nvPr/>
        </p:nvSpPr>
        <p:spPr>
          <a:xfrm>
            <a:off x="1049882" y="4718251"/>
            <a:ext cx="339236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chemeClr val="bg1"/>
                </a:solidFill>
              </a:rPr>
              <a:t>HESWALL GOLF CLUB</a:t>
            </a:r>
          </a:p>
          <a:p>
            <a:pPr algn="ctr"/>
            <a:r>
              <a:rPr lang="en-GB" sz="2000" b="1" dirty="0">
                <a:solidFill>
                  <a:schemeClr val="bg1"/>
                </a:solidFill>
              </a:rPr>
              <a:t>Tuesday 18</a:t>
            </a:r>
            <a:r>
              <a:rPr lang="en-GB" sz="2000" b="1" baseline="30000" dirty="0">
                <a:solidFill>
                  <a:schemeClr val="bg1"/>
                </a:solidFill>
              </a:rPr>
              <a:t>th</a:t>
            </a:r>
            <a:r>
              <a:rPr lang="en-GB" sz="2000" b="1" dirty="0">
                <a:solidFill>
                  <a:schemeClr val="bg1"/>
                </a:solidFill>
              </a:rPr>
              <a:t>  March 2025</a:t>
            </a:r>
          </a:p>
        </p:txBody>
      </p:sp>
      <p:pic>
        <p:nvPicPr>
          <p:cNvPr id="2" name="Picture 1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9D334A9C-254A-C5D1-3CD3-F34DAC33F1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50" y="407427"/>
            <a:ext cx="1257300" cy="1035050"/>
          </a:xfrm>
          <a:prstGeom prst="rect">
            <a:avLst/>
          </a:prstGeom>
          <a:blipFill>
            <a:blip r:embed="rId4">
              <a:alphaModFix amt="16000"/>
            </a:blip>
            <a:tile tx="0" ty="0" sx="100000" sy="100000" flip="none" algn="tl"/>
          </a:blipFill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CFD33C-A9D0-119B-57A4-877A482443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315" y="493152"/>
            <a:ext cx="1086757" cy="9493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93924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817322-9D6E-E897-3363-DF06FD6742C6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033077" y="1675390"/>
            <a:ext cx="6870700" cy="327501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sz="2400" b="1" dirty="0"/>
              <a:t>Unification</a:t>
            </a:r>
          </a:p>
          <a:p>
            <a:pPr marL="0" indent="0" algn="ctr">
              <a:buNone/>
            </a:pPr>
            <a:r>
              <a:rPr lang="en-GB" sz="2400" b="1" dirty="0"/>
              <a:t>About Us</a:t>
            </a:r>
          </a:p>
          <a:p>
            <a:pPr marL="0" indent="0" algn="ctr">
              <a:buNone/>
            </a:pPr>
            <a:r>
              <a:rPr lang="en-GB" sz="2400" b="1" dirty="0"/>
              <a:t>England Golf updates</a:t>
            </a:r>
          </a:p>
          <a:p>
            <a:pPr marL="0" indent="0" algn="ctr">
              <a:buNone/>
            </a:pPr>
            <a:r>
              <a:rPr lang="en-GB" sz="2400" b="1" dirty="0"/>
              <a:t>Affiliation fee breakdown</a:t>
            </a:r>
          </a:p>
          <a:p>
            <a:pPr marL="0" indent="0" algn="ctr">
              <a:buNone/>
            </a:pPr>
            <a:r>
              <a:rPr lang="en-GB" sz="2400" b="1" dirty="0"/>
              <a:t>Rules of Golf</a:t>
            </a:r>
          </a:p>
          <a:p>
            <a:pPr marL="0" indent="0" algn="ctr">
              <a:buNone/>
            </a:pPr>
            <a:r>
              <a:rPr lang="en-GB" sz="2400" b="1" dirty="0"/>
              <a:t>WHS </a:t>
            </a:r>
          </a:p>
          <a:p>
            <a:pPr marL="0" indent="0" algn="ctr">
              <a:buNone/>
            </a:pPr>
            <a:r>
              <a:rPr lang="en-GB" sz="2400" b="1" dirty="0"/>
              <a:t>Course Rating</a:t>
            </a:r>
          </a:p>
          <a:p>
            <a:pPr marL="0" indent="0" algn="ctr">
              <a:buNone/>
            </a:pPr>
            <a:r>
              <a:rPr lang="en-GB" sz="2400" b="1" dirty="0"/>
              <a:t>Sustainability</a:t>
            </a:r>
          </a:p>
          <a:p>
            <a:pPr marL="0" indent="0" algn="ctr">
              <a:buNone/>
            </a:pPr>
            <a:r>
              <a:rPr lang="en-GB" sz="2400" b="1" dirty="0"/>
              <a:t>Questions and Answers</a:t>
            </a:r>
            <a:endParaRPr lang="en-GB" sz="2400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6D66CB79-C288-83D8-E317-5AF40670FA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10061345" y="214122"/>
            <a:ext cx="2089963" cy="664387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A4980793-9697-50AC-F167-85849AD5ED84}"/>
              </a:ext>
            </a:extLst>
          </p:cNvPr>
          <p:cNvSpPr txBox="1">
            <a:spLocks/>
          </p:cNvSpPr>
          <p:nvPr/>
        </p:nvSpPr>
        <p:spPr>
          <a:xfrm>
            <a:off x="1931833" y="78086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b="1" dirty="0"/>
              <a:t>County Roadshow 2025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AE3E4C81-F085-4D3F-936B-1FA7F6BA2E2D}"/>
              </a:ext>
            </a:extLst>
          </p:cNvPr>
          <p:cNvSpPr txBox="1">
            <a:spLocks/>
          </p:cNvSpPr>
          <p:nvPr/>
        </p:nvSpPr>
        <p:spPr>
          <a:xfrm>
            <a:off x="2209849" y="879031"/>
            <a:ext cx="6400614" cy="4667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200" b="1" dirty="0"/>
              <a:t>PROGRAMME</a:t>
            </a:r>
            <a:endParaRPr lang="en-GB" sz="3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3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049FC9-BEBE-A534-138E-5E08BE7EA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7E8D3E0-ECD1-23B1-419C-E89C42CAC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9D334A9C-254A-C5D1-3CD3-F34DAC33F1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6">
              <a:alphaModFix amt="16000"/>
            </a:blip>
            <a:tile tx="0" ty="0" sx="100000" sy="100000" flip="none" algn="tl"/>
          </a:blipFill>
        </p:spPr>
      </p:pic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EC2B77A6-EBA0-C430-65AB-EDD5E2BBD6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10061344" y="2317140"/>
            <a:ext cx="2089963" cy="443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34D80FEA-480D-B347-D61C-A961FEA9E7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9959745" y="160548"/>
            <a:ext cx="2089963" cy="66438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C2738A4-5646-A822-C980-E9A1E30BDE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3F7C5DC0-6B8F-B6DD-CA47-94583C16CE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5">
              <a:alphaModFix amt="16000"/>
            </a:blip>
            <a:tile tx="0" ty="0" sx="100000" sy="100000" flip="none" algn="tl"/>
          </a:blip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A3CE9C-DD0F-2ACD-416D-4A29A9F9F8F4}"/>
              </a:ext>
            </a:extLst>
          </p:cNvPr>
          <p:cNvSpPr txBox="1"/>
          <p:nvPr/>
        </p:nvSpPr>
        <p:spPr>
          <a:xfrm>
            <a:off x="2313938" y="1619743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000" dirty="0"/>
              <a:t>Cheshire Golf Limited (CGL)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0E12A2-F4F6-7049-9935-684602503536}"/>
              </a:ext>
            </a:extLst>
          </p:cNvPr>
          <p:cNvSpPr txBox="1"/>
          <p:nvPr/>
        </p:nvSpPr>
        <p:spPr>
          <a:xfrm>
            <a:off x="1200727" y="2415554"/>
            <a:ext cx="7943273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GB" sz="3600" dirty="0"/>
          </a:p>
          <a:p>
            <a:pPr algn="ctr"/>
            <a:r>
              <a:rPr lang="en-GB" sz="3600" dirty="0"/>
              <a:t>The result of the unification of the Cheshire Union of Golf Clubs and the Cheshire County Ladies Golf Association on 23rd September 2024, is that Cheshire Golf Limited now represents a single voice for golf within Cheshire.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DF279A-CA7A-9888-C222-5F6E5D00BED8}"/>
              </a:ext>
            </a:extLst>
          </p:cNvPr>
          <p:cNvSpPr txBox="1"/>
          <p:nvPr/>
        </p:nvSpPr>
        <p:spPr>
          <a:xfrm>
            <a:off x="2447636" y="669697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County Roadshow 2025</a:t>
            </a:r>
          </a:p>
        </p:txBody>
      </p:sp>
    </p:spTree>
    <p:extLst>
      <p:ext uri="{BB962C8B-B14F-4D97-AF65-F5344CB8AC3E}">
        <p14:creationId xmlns:p14="http://schemas.microsoft.com/office/powerpoint/2010/main" val="2812839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B527410C-63F1-5C5D-06CE-2186E039C5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9959745" y="160548"/>
            <a:ext cx="2089963" cy="66438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8B5B76-D9B5-2440-0A88-4439E3C0B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75088830-4160-C0C2-CD68-B127C6657F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5">
              <a:alphaModFix amt="16000"/>
            </a:blip>
            <a:tile tx="0" ty="0" sx="100000" sy="100000" flip="none" algn="tl"/>
          </a:blip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1FD030-1165-8799-D88E-5B1B9A9C2746}"/>
              </a:ext>
            </a:extLst>
          </p:cNvPr>
          <p:cNvSpPr txBox="1"/>
          <p:nvPr/>
        </p:nvSpPr>
        <p:spPr>
          <a:xfrm>
            <a:off x="1976582" y="1361018"/>
            <a:ext cx="722283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dirty="0"/>
              <a:t>Cheshire Golf Limited (CGL)</a:t>
            </a:r>
          </a:p>
          <a:p>
            <a:pPr algn="ctr"/>
            <a:r>
              <a:rPr lang="en-GB" sz="3600" b="1" dirty="0"/>
              <a:t> President and Directors </a:t>
            </a:r>
            <a:br>
              <a:rPr lang="en-GB" dirty="0"/>
            </a:br>
            <a:r>
              <a:rPr lang="en-GB" sz="2400" dirty="0"/>
              <a:t>President: John Heggarty </a:t>
            </a:r>
            <a:br>
              <a:rPr lang="en-GB" sz="2400" dirty="0"/>
            </a:br>
            <a:r>
              <a:rPr lang="en-GB" sz="2400" dirty="0"/>
              <a:t>Deputy President: Marjorie Griffiths </a:t>
            </a:r>
            <a:br>
              <a:rPr lang="en-GB" sz="2400" dirty="0"/>
            </a:br>
            <a:r>
              <a:rPr lang="en-GB" sz="2400" dirty="0"/>
              <a:t>Chair: Cleveland McCurdy</a:t>
            </a:r>
            <a:br>
              <a:rPr lang="en-GB" sz="2400" dirty="0"/>
            </a:br>
            <a:r>
              <a:rPr lang="en-GB" sz="2400" dirty="0"/>
              <a:t>County Secretary: Steve Doughty</a:t>
            </a:r>
            <a:br>
              <a:rPr lang="en-GB" sz="2400" dirty="0"/>
            </a:br>
            <a:r>
              <a:rPr lang="en-GB" sz="2400" dirty="0"/>
              <a:t>England Golf and Northern Counties: Christina Hornsby</a:t>
            </a:r>
            <a:br>
              <a:rPr lang="en-GB" sz="2400" dirty="0"/>
            </a:br>
            <a:r>
              <a:rPr lang="en-GB" sz="2400" dirty="0"/>
              <a:t>Golf Development: James Salt</a:t>
            </a:r>
            <a:br>
              <a:rPr lang="en-GB" sz="2400" dirty="0"/>
            </a:br>
            <a:r>
              <a:rPr lang="en-GB" sz="2400" dirty="0"/>
              <a:t>Player Development: Josh Sims</a:t>
            </a:r>
            <a:br>
              <a:rPr lang="en-GB" sz="2400" dirty="0"/>
            </a:br>
            <a:r>
              <a:rPr lang="en-GB" sz="2400" dirty="0"/>
              <a:t>Finance: Dave Kimpton</a:t>
            </a:r>
            <a:br>
              <a:rPr lang="en-GB" sz="2400" dirty="0"/>
            </a:br>
            <a:r>
              <a:rPr lang="en-GB" sz="2400" dirty="0"/>
              <a:t>Championships and Competitions: Stewart Neil</a:t>
            </a:r>
            <a:br>
              <a:rPr lang="en-GB" sz="2400" dirty="0"/>
            </a:br>
            <a:r>
              <a:rPr lang="en-GB" sz="2400" dirty="0"/>
              <a:t>Communications: Tracy McGregor</a:t>
            </a:r>
            <a:br>
              <a:rPr lang="en-GB" sz="2400" dirty="0"/>
            </a:br>
            <a:r>
              <a:rPr lang="en-GB" sz="2400" dirty="0"/>
              <a:t>Clubs: Jean Payne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C8DC395-C438-5D86-0612-C0173D996D23}"/>
              </a:ext>
            </a:extLst>
          </p:cNvPr>
          <p:cNvSpPr txBox="1"/>
          <p:nvPr/>
        </p:nvSpPr>
        <p:spPr>
          <a:xfrm>
            <a:off x="2743200" y="553778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County Roadshow 2025</a:t>
            </a:r>
          </a:p>
        </p:txBody>
      </p:sp>
    </p:spTree>
    <p:extLst>
      <p:ext uri="{BB962C8B-B14F-4D97-AF65-F5344CB8AC3E}">
        <p14:creationId xmlns:p14="http://schemas.microsoft.com/office/powerpoint/2010/main" val="1991092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5EF6EE63-8701-51E3-BCE6-5FCAA2A90C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9959745" y="160548"/>
            <a:ext cx="2089963" cy="66438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C1051A5-7FC2-21C8-E66E-CAB4D409D1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7A5AE800-7CED-BF84-73A8-83FC0D285B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5">
              <a:alphaModFix amt="16000"/>
            </a:blip>
            <a:tile tx="0" ty="0" sx="100000" sy="100000" flip="none" algn="tl"/>
          </a:blip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EA2DC7-D76F-B3E6-7193-FE2EFBD49721}"/>
              </a:ext>
            </a:extLst>
          </p:cNvPr>
          <p:cNvSpPr txBox="1"/>
          <p:nvPr/>
        </p:nvSpPr>
        <p:spPr>
          <a:xfrm>
            <a:off x="800965" y="1018227"/>
            <a:ext cx="8829964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400" b="1" dirty="0"/>
              <a:t>Mission Statement</a:t>
            </a:r>
            <a:br>
              <a:rPr lang="en-GB" sz="1800" dirty="0"/>
            </a:br>
            <a:br>
              <a:rPr lang="en-GB" sz="1800" dirty="0"/>
            </a:br>
            <a:r>
              <a:rPr lang="en-GB" sz="2800" dirty="0"/>
              <a:t>Our mission is:</a:t>
            </a:r>
            <a:br>
              <a:rPr lang="en-GB" sz="2800" dirty="0"/>
            </a:br>
            <a:r>
              <a:rPr lang="en-GB" sz="2800" dirty="0"/>
              <a:t>•	“to encourage our affiliated members to promote and grow the game of golf in Cheshire in a safe and friendly environment, welcoming everyone, irrespective of age, gender or ethnicity.”</a:t>
            </a:r>
            <a:br>
              <a:rPr lang="en-GB" sz="2800" dirty="0"/>
            </a:br>
            <a:br>
              <a:rPr lang="en-GB" sz="2800" dirty="0"/>
            </a:br>
            <a:br>
              <a:rPr lang="en-GB" sz="2800" dirty="0"/>
            </a:br>
            <a:r>
              <a:rPr lang="en-GB" sz="2800" dirty="0"/>
              <a:t>•	“to represent and support the clubs in introducing and providing a broad range of competitive golf for their members whatever their level of ability.”</a:t>
            </a:r>
            <a:br>
              <a:rPr lang="en-GB" sz="2800" dirty="0"/>
            </a:br>
            <a:endParaRPr lang="en-GB" sz="2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EB1D2E-E362-BFD9-CEA6-EDDCA78E9801}"/>
              </a:ext>
            </a:extLst>
          </p:cNvPr>
          <p:cNvSpPr txBox="1"/>
          <p:nvPr/>
        </p:nvSpPr>
        <p:spPr>
          <a:xfrm>
            <a:off x="2306492" y="30664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dirty="0"/>
              <a:t>County Roadshow 2025</a:t>
            </a:r>
          </a:p>
        </p:txBody>
      </p:sp>
    </p:spTree>
    <p:extLst>
      <p:ext uri="{BB962C8B-B14F-4D97-AF65-F5344CB8AC3E}">
        <p14:creationId xmlns:p14="http://schemas.microsoft.com/office/powerpoint/2010/main" val="21653173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1937C-57DB-6C4E-3C59-F825A46B1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6FCBEE2-D894-F782-8922-BF6000022D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84512068-FABB-E5EF-5B33-DDC3402B056D}"/>
              </a:ext>
            </a:extLst>
          </p:cNvPr>
          <p:cNvGrpSpPr/>
          <p:nvPr/>
        </p:nvGrpSpPr>
        <p:grpSpPr>
          <a:xfrm>
            <a:off x="10111792" y="0"/>
            <a:ext cx="2089964" cy="6874746"/>
            <a:chOff x="10111792" y="0"/>
            <a:chExt cx="2089964" cy="68747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D7D8AD58-580D-752F-7A45-84FE375BB9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 b="32238"/>
            <a:stretch/>
          </p:blipFill>
          <p:spPr>
            <a:xfrm>
              <a:off x="10111793" y="0"/>
              <a:ext cx="2089963" cy="3536202"/>
            </a:xfrm>
            <a:prstGeom prst="rect">
              <a:avLst/>
            </a:prstGeom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C532CD8B-EABF-10AE-24D3-CE6AF7F710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/>
            <a:stretch/>
          </p:blipFill>
          <p:spPr>
            <a:xfrm>
              <a:off x="10111792" y="2443260"/>
              <a:ext cx="2089963" cy="4431486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E8012F1-CF1C-E361-E989-560C28E49E4C}"/>
                </a:ext>
              </a:extLst>
            </p:cNvPr>
            <p:cNvGrpSpPr/>
            <p:nvPr/>
          </p:nvGrpSpPr>
          <p:grpSpPr>
            <a:xfrm>
              <a:off x="10551912" y="326233"/>
              <a:ext cx="1209722" cy="3157926"/>
              <a:chOff x="10526688" y="370377"/>
              <a:chExt cx="1209722" cy="3157926"/>
            </a:xfrm>
          </p:grpSpPr>
          <p:pic>
            <p:nvPicPr>
              <p:cNvPr id="7" name="Picture 6" descr="A blue shield with yellow and red ribbons&#10;&#10;Description automatically generated">
                <a:extLst>
                  <a:ext uri="{FF2B5EF4-FFF2-40B4-BE49-F238E27FC236}">
                    <a16:creationId xmlns:a16="http://schemas.microsoft.com/office/drawing/2014/main" id="{A76E76CC-5CCF-A3EB-9B63-4C5B05B3E9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6688" y="1453010"/>
                <a:ext cx="1209722" cy="1035050"/>
              </a:xfrm>
              <a:prstGeom prst="rect">
                <a:avLst/>
              </a:prstGeom>
              <a:blipFill>
                <a:blip r:embed="rId5">
                  <a:alphaModFix amt="16000"/>
                </a:blip>
                <a:tile tx="0" ty="0" sx="100000" sy="100000" flip="none" algn="tl"/>
              </a:blipFill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BC07069-D9D0-9EA1-B15B-6DA071F6AA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53873" y="370377"/>
                <a:ext cx="755351" cy="914704"/>
              </a:xfrm>
              <a:prstGeom prst="rect">
                <a:avLst/>
              </a:prstGeom>
            </p:spPr>
          </p:pic>
          <p:pic>
            <p:nvPicPr>
              <p:cNvPr id="13" name="Picture 12" descr="A red and white sign&#10;&#10;AI-generated content may be incorrect.">
                <a:extLst>
                  <a:ext uri="{FF2B5EF4-FFF2-40B4-BE49-F238E27FC236}">
                    <a16:creationId xmlns:a16="http://schemas.microsoft.com/office/drawing/2014/main" id="{EEC91A46-0D73-C1D1-D79F-AA53C77440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3436" y="2823919"/>
                <a:ext cx="1036223" cy="704384"/>
              </a:xfrm>
              <a:prstGeom prst="rect">
                <a:avLst/>
              </a:prstGeom>
            </p:spPr>
          </p:pic>
        </p:grpSp>
      </p:grp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E641422-94B9-942A-771A-849F9F94EF00}"/>
              </a:ext>
            </a:extLst>
          </p:cNvPr>
          <p:cNvSpPr txBox="1">
            <a:spLocks/>
          </p:cNvSpPr>
          <p:nvPr/>
        </p:nvSpPr>
        <p:spPr>
          <a:xfrm>
            <a:off x="583994" y="1519032"/>
            <a:ext cx="9096291" cy="47624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600" b="1" dirty="0">
                <a:latin typeface="Muli" panose="02000503000000000000" pitchFamily="2" charset="0"/>
              </a:rPr>
              <a:t>Ben Johnson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kern="100" dirty="0"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Club &amp; County Support Officer (CCSO)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3600" b="1" kern="100" dirty="0">
              <a:latin typeface="Muli" panose="02000503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3600" b="1" kern="100" dirty="0">
                <a:solidFill>
                  <a:srgbClr val="E50139"/>
                </a:solidFill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Email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kern="100" dirty="0"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ben.johnson@englandgolf.org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3600" b="1" kern="100" dirty="0">
              <a:latin typeface="Muli" panose="02000503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3600" b="1" kern="100" dirty="0">
                <a:solidFill>
                  <a:srgbClr val="E50139"/>
                </a:solidFill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Telephone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kern="100" dirty="0"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07702 555564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3600" b="1" kern="100" dirty="0">
              <a:latin typeface="Muli" panose="02000503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GB" sz="3600" b="1" kern="100" dirty="0">
              <a:latin typeface="Muli" panose="02000503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GB" sz="3600" b="1" kern="100" dirty="0">
              <a:latin typeface="Muli" panose="02000503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GB" sz="3600" kern="100" dirty="0">
              <a:latin typeface="Muli" panose="02000503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3600" b="1" dirty="0">
              <a:latin typeface="Muli" panose="02000503000000000000" pitchFamily="2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D75F588-674F-297B-8BD5-80F1888B923B}"/>
              </a:ext>
            </a:extLst>
          </p:cNvPr>
          <p:cNvSpPr txBox="1">
            <a:spLocks/>
          </p:cNvSpPr>
          <p:nvPr/>
        </p:nvSpPr>
        <p:spPr>
          <a:xfrm>
            <a:off x="1931833" y="161653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Muli Black" panose="00000A00000000000000" pitchFamily="2" charset="0"/>
              </a:rPr>
              <a:t>County Roadshow 2025</a:t>
            </a:r>
          </a:p>
        </p:txBody>
      </p:sp>
    </p:spTree>
    <p:extLst>
      <p:ext uri="{BB962C8B-B14F-4D97-AF65-F5344CB8AC3E}">
        <p14:creationId xmlns:p14="http://schemas.microsoft.com/office/powerpoint/2010/main" val="364833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049FC9-BEBE-A534-138E-5E08BE7EAA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759B091-3265-92D9-BF7B-F1A4E9B1CF7B}"/>
              </a:ext>
            </a:extLst>
          </p:cNvPr>
          <p:cNvGrpSpPr/>
          <p:nvPr/>
        </p:nvGrpSpPr>
        <p:grpSpPr>
          <a:xfrm>
            <a:off x="10111792" y="0"/>
            <a:ext cx="2089964" cy="6874746"/>
            <a:chOff x="10111792" y="0"/>
            <a:chExt cx="2089964" cy="68747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6D66CB79-C288-83D8-E317-5AF40670FA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 b="32238"/>
            <a:stretch/>
          </p:blipFill>
          <p:spPr>
            <a:xfrm>
              <a:off x="10111793" y="0"/>
              <a:ext cx="2089963" cy="3536202"/>
            </a:xfrm>
            <a:prstGeom prst="rect">
              <a:avLst/>
            </a:prstGeom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EC2B77A6-EBA0-C430-65AB-EDD5E2BBD6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/>
            <a:stretch/>
          </p:blipFill>
          <p:spPr>
            <a:xfrm>
              <a:off x="10111792" y="2443260"/>
              <a:ext cx="2089963" cy="4431486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EDEDBB6-06B6-082F-8228-3155A3DB3035}"/>
                </a:ext>
              </a:extLst>
            </p:cNvPr>
            <p:cNvGrpSpPr/>
            <p:nvPr/>
          </p:nvGrpSpPr>
          <p:grpSpPr>
            <a:xfrm>
              <a:off x="10551912" y="326233"/>
              <a:ext cx="1209722" cy="3157926"/>
              <a:chOff x="10526688" y="370377"/>
              <a:chExt cx="1209722" cy="3157926"/>
            </a:xfrm>
          </p:grpSpPr>
          <p:pic>
            <p:nvPicPr>
              <p:cNvPr id="7" name="Picture 6" descr="A blue shield with yellow and red ribbons&#10;&#10;Description automatically generated">
                <a:extLst>
                  <a:ext uri="{FF2B5EF4-FFF2-40B4-BE49-F238E27FC236}">
                    <a16:creationId xmlns:a16="http://schemas.microsoft.com/office/drawing/2014/main" id="{9D334A9C-254A-C5D1-3CD3-F34DAC33F1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6688" y="1453010"/>
                <a:ext cx="1209722" cy="1035050"/>
              </a:xfrm>
              <a:prstGeom prst="rect">
                <a:avLst/>
              </a:prstGeom>
              <a:blipFill>
                <a:blip r:embed="rId5">
                  <a:alphaModFix amt="16000"/>
                </a:blip>
                <a:tile tx="0" ty="0" sx="100000" sy="100000" flip="none" algn="tl"/>
              </a:blipFill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A9DA7C88-5194-7F39-6FD3-62A07CC1AB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53873" y="370377"/>
                <a:ext cx="755351" cy="914704"/>
              </a:xfrm>
              <a:prstGeom prst="rect">
                <a:avLst/>
              </a:prstGeom>
            </p:spPr>
          </p:pic>
          <p:pic>
            <p:nvPicPr>
              <p:cNvPr id="13" name="Picture 12" descr="A red and white sign&#10;&#10;AI-generated content may be incorrect.">
                <a:extLst>
                  <a:ext uri="{FF2B5EF4-FFF2-40B4-BE49-F238E27FC236}">
                    <a16:creationId xmlns:a16="http://schemas.microsoft.com/office/drawing/2014/main" id="{4371AF9E-545C-DBAE-2AB5-9535B1F320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3436" y="2823919"/>
                <a:ext cx="1036223" cy="704384"/>
              </a:xfrm>
              <a:prstGeom prst="rect">
                <a:avLst/>
              </a:prstGeom>
            </p:spPr>
          </p:pic>
        </p:grp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CB944900-FEB5-40F1-A660-84B9FDB26C9C}"/>
              </a:ext>
            </a:extLst>
          </p:cNvPr>
          <p:cNvSpPr txBox="1">
            <a:spLocks/>
          </p:cNvSpPr>
          <p:nvPr/>
        </p:nvSpPr>
        <p:spPr>
          <a:xfrm>
            <a:off x="1931833" y="161653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Muli Black" panose="00000A00000000000000" pitchFamily="2" charset="0"/>
              </a:rPr>
              <a:t>County Roadshow 2025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78CCAC8-EA90-D0C2-F205-8843BCD238F9}"/>
              </a:ext>
            </a:extLst>
          </p:cNvPr>
          <p:cNvGrpSpPr/>
          <p:nvPr/>
        </p:nvGrpSpPr>
        <p:grpSpPr>
          <a:xfrm>
            <a:off x="1051268" y="1009949"/>
            <a:ext cx="8161743" cy="5638076"/>
            <a:chOff x="430366" y="1009950"/>
            <a:chExt cx="8161743" cy="5638076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D5B85959-1019-553D-ED67-7456E00F6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r="49852" b="43907"/>
            <a:stretch/>
          </p:blipFill>
          <p:spPr>
            <a:xfrm>
              <a:off x="904800" y="3478303"/>
              <a:ext cx="2702589" cy="2997554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187FFC7-32C3-7F50-9F50-56260C071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30366" y="1009950"/>
              <a:ext cx="5913678" cy="2469348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F8DE0724-511A-F074-8FC6-FB6912057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55241" r="49771"/>
            <a:stretch/>
          </p:blipFill>
          <p:spPr>
            <a:xfrm>
              <a:off x="3657970" y="3475409"/>
              <a:ext cx="2708130" cy="239295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7922F4C1-A60A-347A-96FE-C52B5D64D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50193"/>
            <a:stretch/>
          </p:blipFill>
          <p:spPr>
            <a:xfrm>
              <a:off x="6331992" y="2148352"/>
              <a:ext cx="2260117" cy="44996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5983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84C32-CCA9-EB08-A704-52024A635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1614458-4D8B-874A-AA3C-F58AA514C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4D37108-42CA-690D-7C73-831292AB6BA8}"/>
              </a:ext>
            </a:extLst>
          </p:cNvPr>
          <p:cNvGrpSpPr/>
          <p:nvPr/>
        </p:nvGrpSpPr>
        <p:grpSpPr>
          <a:xfrm>
            <a:off x="10111792" y="0"/>
            <a:ext cx="2089964" cy="6874746"/>
            <a:chOff x="10111792" y="0"/>
            <a:chExt cx="2089964" cy="68747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8A1B7278-311A-EC7D-97DA-BA72B31912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 b="32238"/>
            <a:stretch/>
          </p:blipFill>
          <p:spPr>
            <a:xfrm>
              <a:off x="10111793" y="0"/>
              <a:ext cx="2089963" cy="3536202"/>
            </a:xfrm>
            <a:prstGeom prst="rect">
              <a:avLst/>
            </a:prstGeom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546DD1E9-12E8-3392-6ED8-6D568D76D3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/>
            <a:stretch/>
          </p:blipFill>
          <p:spPr>
            <a:xfrm>
              <a:off x="10111792" y="2443260"/>
              <a:ext cx="2089963" cy="4431486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4C90B30-CEB9-16A4-9E87-B0AB0C8C10F5}"/>
                </a:ext>
              </a:extLst>
            </p:cNvPr>
            <p:cNvGrpSpPr/>
            <p:nvPr/>
          </p:nvGrpSpPr>
          <p:grpSpPr>
            <a:xfrm>
              <a:off x="10551912" y="326233"/>
              <a:ext cx="1209722" cy="3157926"/>
              <a:chOff x="10526688" y="370377"/>
              <a:chExt cx="1209722" cy="3157926"/>
            </a:xfrm>
          </p:grpSpPr>
          <p:pic>
            <p:nvPicPr>
              <p:cNvPr id="7" name="Picture 6" descr="A blue shield with yellow and red ribbons&#10;&#10;Description automatically generated">
                <a:extLst>
                  <a:ext uri="{FF2B5EF4-FFF2-40B4-BE49-F238E27FC236}">
                    <a16:creationId xmlns:a16="http://schemas.microsoft.com/office/drawing/2014/main" id="{0A7B74D8-7917-775E-07BC-4A9402EFCEA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6688" y="1453010"/>
                <a:ext cx="1209722" cy="1035050"/>
              </a:xfrm>
              <a:prstGeom prst="rect">
                <a:avLst/>
              </a:prstGeom>
              <a:blipFill>
                <a:blip r:embed="rId5">
                  <a:alphaModFix amt="16000"/>
                </a:blip>
                <a:tile tx="0" ty="0" sx="100000" sy="100000" flip="none" algn="tl"/>
              </a:blipFill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5A0F523F-0748-B2C4-C098-735E56F359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53873" y="370377"/>
                <a:ext cx="755351" cy="914704"/>
              </a:xfrm>
              <a:prstGeom prst="rect">
                <a:avLst/>
              </a:prstGeom>
            </p:spPr>
          </p:pic>
          <p:pic>
            <p:nvPicPr>
              <p:cNvPr id="13" name="Picture 12" descr="A red and white sign&#10;&#10;AI-generated content may be incorrect.">
                <a:extLst>
                  <a:ext uri="{FF2B5EF4-FFF2-40B4-BE49-F238E27FC236}">
                    <a16:creationId xmlns:a16="http://schemas.microsoft.com/office/drawing/2014/main" id="{2EA9E74D-8504-2CDD-F953-7C834B41C5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3436" y="2823919"/>
                <a:ext cx="1036223" cy="704384"/>
              </a:xfrm>
              <a:prstGeom prst="rect">
                <a:avLst/>
              </a:prstGeom>
            </p:spPr>
          </p:pic>
        </p:grpSp>
      </p:grpSp>
      <p:sp>
        <p:nvSpPr>
          <p:cNvPr id="19" name="Title 1">
            <a:extLst>
              <a:ext uri="{FF2B5EF4-FFF2-40B4-BE49-F238E27FC236}">
                <a16:creationId xmlns:a16="http://schemas.microsoft.com/office/drawing/2014/main" id="{3B781435-149F-C34A-3875-B4E00A8927E8}"/>
              </a:ext>
            </a:extLst>
          </p:cNvPr>
          <p:cNvSpPr txBox="1">
            <a:spLocks/>
          </p:cNvSpPr>
          <p:nvPr/>
        </p:nvSpPr>
        <p:spPr>
          <a:xfrm>
            <a:off x="1931833" y="161653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Muli Black" panose="00000A00000000000000" pitchFamily="2" charset="0"/>
              </a:rPr>
              <a:t>County Roadshow 2025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9E83E10-4975-1391-B8A2-D3004CC7A140}"/>
              </a:ext>
            </a:extLst>
          </p:cNvPr>
          <p:cNvGrpSpPr/>
          <p:nvPr/>
        </p:nvGrpSpPr>
        <p:grpSpPr>
          <a:xfrm>
            <a:off x="702756" y="1009949"/>
            <a:ext cx="8858768" cy="5572432"/>
            <a:chOff x="1045014" y="1024048"/>
            <a:chExt cx="8858768" cy="557243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544C6F0-805D-CF0F-4667-C61C4A2A2A3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-1" b="77751"/>
            <a:stretch/>
          </p:blipFill>
          <p:spPr>
            <a:xfrm>
              <a:off x="1057139" y="1024048"/>
              <a:ext cx="5993273" cy="1081041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FDB64D3-8E53-D3E7-C0CA-E97B3733ABA8}"/>
                </a:ext>
              </a:extLst>
            </p:cNvPr>
            <p:cNvGrpSpPr/>
            <p:nvPr/>
          </p:nvGrpSpPr>
          <p:grpSpPr>
            <a:xfrm>
              <a:off x="1045014" y="2231277"/>
              <a:ext cx="8858768" cy="3720772"/>
              <a:chOff x="1045014" y="2231277"/>
              <a:chExt cx="8858768" cy="3720772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AFAD782E-D9BF-62E8-029A-A70580908C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rcRect t="23981"/>
              <a:stretch/>
            </p:blipFill>
            <p:spPr>
              <a:xfrm>
                <a:off x="1045014" y="2231277"/>
                <a:ext cx="6037500" cy="3720772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70EE6EF5-30B0-CE6B-47BB-8497B7E7C2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r="49504" b="33671"/>
              <a:stretch/>
            </p:blipFill>
            <p:spPr>
              <a:xfrm>
                <a:off x="7065187" y="3103901"/>
                <a:ext cx="2838595" cy="1414311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185D239-3270-EAE3-1149-3428524B0D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50449" b="34405"/>
              <a:stretch/>
            </p:blipFill>
            <p:spPr>
              <a:xfrm>
                <a:off x="7061655" y="4535867"/>
                <a:ext cx="2813159" cy="1412563"/>
              </a:xfrm>
              <a:prstGeom prst="rect">
                <a:avLst/>
              </a:prstGeom>
            </p:spPr>
          </p:pic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8A75F68-F3C6-4BF3-E03D-A1D16BB5C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71977"/>
            <a:stretch/>
          </p:blipFill>
          <p:spPr>
            <a:xfrm>
              <a:off x="2892166" y="6006594"/>
              <a:ext cx="5549475" cy="5898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8719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754C0-939F-3F5D-9F52-98B2A67E0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42B0DE0-5C7A-33BC-55EC-F34C1B3D4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509FA69-AEC8-14AA-BBAF-133EE781C49D}"/>
              </a:ext>
            </a:extLst>
          </p:cNvPr>
          <p:cNvGrpSpPr/>
          <p:nvPr/>
        </p:nvGrpSpPr>
        <p:grpSpPr>
          <a:xfrm>
            <a:off x="10111792" y="0"/>
            <a:ext cx="2089964" cy="6874746"/>
            <a:chOff x="10111792" y="0"/>
            <a:chExt cx="2089964" cy="68747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993C8072-5429-678C-6B5C-BA428D2563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 b="32238"/>
            <a:stretch/>
          </p:blipFill>
          <p:spPr>
            <a:xfrm>
              <a:off x="10111793" y="0"/>
              <a:ext cx="2089963" cy="3536202"/>
            </a:xfrm>
            <a:prstGeom prst="rect">
              <a:avLst/>
            </a:prstGeom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9EFF49D7-C997-C314-BCA8-D128D19335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/>
            <a:stretch/>
          </p:blipFill>
          <p:spPr>
            <a:xfrm>
              <a:off x="10111792" y="2443260"/>
              <a:ext cx="2089963" cy="4431486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1585277-EE1A-7BE7-71AC-BD9A9DC07CEC}"/>
                </a:ext>
              </a:extLst>
            </p:cNvPr>
            <p:cNvGrpSpPr/>
            <p:nvPr/>
          </p:nvGrpSpPr>
          <p:grpSpPr>
            <a:xfrm>
              <a:off x="10551912" y="326233"/>
              <a:ext cx="1209722" cy="3157926"/>
              <a:chOff x="10526688" y="370377"/>
              <a:chExt cx="1209722" cy="3157926"/>
            </a:xfrm>
          </p:grpSpPr>
          <p:pic>
            <p:nvPicPr>
              <p:cNvPr id="7" name="Picture 6" descr="A blue shield with yellow and red ribbons&#10;&#10;Description automatically generated">
                <a:extLst>
                  <a:ext uri="{FF2B5EF4-FFF2-40B4-BE49-F238E27FC236}">
                    <a16:creationId xmlns:a16="http://schemas.microsoft.com/office/drawing/2014/main" id="{5DB4CBC4-9314-10BF-06CF-F177DF7D8C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6688" y="1453010"/>
                <a:ext cx="1209722" cy="1035050"/>
              </a:xfrm>
              <a:prstGeom prst="rect">
                <a:avLst/>
              </a:prstGeom>
              <a:blipFill>
                <a:blip r:embed="rId5">
                  <a:alphaModFix amt="16000"/>
                </a:blip>
                <a:tile tx="0" ty="0" sx="100000" sy="100000" flip="none" algn="tl"/>
              </a:blipFill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6E43B22-69BD-F1BE-5515-DF59DDABC1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53873" y="370377"/>
                <a:ext cx="755351" cy="914704"/>
              </a:xfrm>
              <a:prstGeom prst="rect">
                <a:avLst/>
              </a:prstGeom>
            </p:spPr>
          </p:pic>
          <p:pic>
            <p:nvPicPr>
              <p:cNvPr id="13" name="Picture 12" descr="A red and white sign&#10;&#10;AI-generated content may be incorrect.">
                <a:extLst>
                  <a:ext uri="{FF2B5EF4-FFF2-40B4-BE49-F238E27FC236}">
                    <a16:creationId xmlns:a16="http://schemas.microsoft.com/office/drawing/2014/main" id="{166F4845-7DE2-3E3E-4BD1-AC785B4FAF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3436" y="2823919"/>
                <a:ext cx="1036223" cy="704384"/>
              </a:xfrm>
              <a:prstGeom prst="rect">
                <a:avLst/>
              </a:prstGeom>
            </p:spPr>
          </p:pic>
        </p:grp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D9F180D0-A0E3-6D03-2AD1-141A5AC4020E}"/>
              </a:ext>
            </a:extLst>
          </p:cNvPr>
          <p:cNvSpPr txBox="1">
            <a:spLocks/>
          </p:cNvSpPr>
          <p:nvPr/>
        </p:nvSpPr>
        <p:spPr>
          <a:xfrm>
            <a:off x="1931833" y="161653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Muli Black" panose="00000A00000000000000" pitchFamily="2" charset="0"/>
              </a:rPr>
              <a:t>County Roadshow 2025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579740A-DB22-B779-D912-E1E4B3A2645C}"/>
              </a:ext>
            </a:extLst>
          </p:cNvPr>
          <p:cNvGrpSpPr/>
          <p:nvPr/>
        </p:nvGrpSpPr>
        <p:grpSpPr>
          <a:xfrm>
            <a:off x="2714697" y="1256382"/>
            <a:ext cx="4834885" cy="1875585"/>
            <a:chOff x="2855625" y="1093092"/>
            <a:chExt cx="4834885" cy="1875585"/>
          </a:xfrm>
        </p:grpSpPr>
        <p:pic>
          <p:nvPicPr>
            <p:cNvPr id="15" name="Picture 14" descr="A red and white sign&#10;&#10;AI-generated content may be incorrect.">
              <a:extLst>
                <a:ext uri="{FF2B5EF4-FFF2-40B4-BE49-F238E27FC236}">
                  <a16:creationId xmlns:a16="http://schemas.microsoft.com/office/drawing/2014/main" id="{8BF56F70-D84A-C6BB-2FC1-47B6949458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31326" y="1093092"/>
              <a:ext cx="2759184" cy="187558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A6EE442-DF68-F7FE-F13B-1639D5090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855625" y="1093092"/>
              <a:ext cx="1548834" cy="1875585"/>
            </a:xfrm>
            <a:prstGeom prst="rect">
              <a:avLst/>
            </a:prstGeom>
          </p:spPr>
        </p:pic>
      </p:grp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EBF0011E-5FC5-5539-B7FA-C244AE04181C}"/>
              </a:ext>
            </a:extLst>
          </p:cNvPr>
          <p:cNvSpPr txBox="1">
            <a:spLocks/>
          </p:cNvSpPr>
          <p:nvPr/>
        </p:nvSpPr>
        <p:spPr>
          <a:xfrm>
            <a:off x="345455" y="3796655"/>
            <a:ext cx="9573370" cy="2620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Mandatory Term of Affiliation by December 2024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100% of clubs across Cheshire signed off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3 clubs completed EDI audit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kern="100" dirty="0"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Continue to promote positive action</a:t>
            </a:r>
            <a:endParaRPr lang="en-GB" kern="100" dirty="0">
              <a:latin typeface="Muli" panose="02000503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2850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D4B680-CEB3-BA9D-6E5F-6C52B8A88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535077D-81C6-DF8D-BEC6-8887BAAB9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AD8E68A-645C-1A8A-90E8-2ACBEE00DF31}"/>
              </a:ext>
            </a:extLst>
          </p:cNvPr>
          <p:cNvGrpSpPr/>
          <p:nvPr/>
        </p:nvGrpSpPr>
        <p:grpSpPr>
          <a:xfrm>
            <a:off x="10111792" y="0"/>
            <a:ext cx="2089964" cy="6874746"/>
            <a:chOff x="10111792" y="0"/>
            <a:chExt cx="2089964" cy="68747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759C79CE-9237-B804-ABB7-65FD83A7A1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5522" b="32238"/>
            <a:stretch/>
          </p:blipFill>
          <p:spPr>
            <a:xfrm>
              <a:off x="10111793" y="0"/>
              <a:ext cx="2089963" cy="3536202"/>
            </a:xfrm>
            <a:prstGeom prst="rect">
              <a:avLst/>
            </a:prstGeom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FD2404B0-83AE-6EEE-6BD3-85E2A20C24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35522"/>
            <a:stretch/>
          </p:blipFill>
          <p:spPr>
            <a:xfrm>
              <a:off x="10111792" y="2443260"/>
              <a:ext cx="2089963" cy="4431486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7B9722B-B641-4034-3C36-4ADACCDEBFDE}"/>
                </a:ext>
              </a:extLst>
            </p:cNvPr>
            <p:cNvGrpSpPr/>
            <p:nvPr/>
          </p:nvGrpSpPr>
          <p:grpSpPr>
            <a:xfrm>
              <a:off x="10551912" y="326233"/>
              <a:ext cx="1209722" cy="3157926"/>
              <a:chOff x="10526688" y="370377"/>
              <a:chExt cx="1209722" cy="3157926"/>
            </a:xfrm>
          </p:grpSpPr>
          <p:pic>
            <p:nvPicPr>
              <p:cNvPr id="7" name="Picture 6" descr="A blue shield with yellow and red ribbons&#10;&#10;Description automatically generated">
                <a:extLst>
                  <a:ext uri="{FF2B5EF4-FFF2-40B4-BE49-F238E27FC236}">
                    <a16:creationId xmlns:a16="http://schemas.microsoft.com/office/drawing/2014/main" id="{C8470476-FF4B-45B8-2493-CCDF057051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6688" y="1453010"/>
                <a:ext cx="1209722" cy="1035050"/>
              </a:xfrm>
              <a:prstGeom prst="rect">
                <a:avLst/>
              </a:prstGeom>
              <a:blipFill>
                <a:blip r:embed="rId6">
                  <a:alphaModFix amt="16000"/>
                </a:blip>
                <a:tile tx="0" ty="0" sx="100000" sy="100000" flip="none" algn="tl"/>
              </a:blipFill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4E5AE6B0-70DC-82CE-B288-BCF7AA2289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53873" y="370377"/>
                <a:ext cx="755351" cy="914704"/>
              </a:xfrm>
              <a:prstGeom prst="rect">
                <a:avLst/>
              </a:prstGeom>
            </p:spPr>
          </p:pic>
          <p:pic>
            <p:nvPicPr>
              <p:cNvPr id="13" name="Picture 12" descr="A red and white sign&#10;&#10;AI-generated content may be incorrect.">
                <a:extLst>
                  <a:ext uri="{FF2B5EF4-FFF2-40B4-BE49-F238E27FC236}">
                    <a16:creationId xmlns:a16="http://schemas.microsoft.com/office/drawing/2014/main" id="{0C7C5297-634D-7C42-7ECF-7EF81ABD86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3436" y="2823919"/>
                <a:ext cx="1036223" cy="704384"/>
              </a:xfrm>
              <a:prstGeom prst="rect">
                <a:avLst/>
              </a:prstGeom>
            </p:spPr>
          </p:pic>
        </p:grp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CC2794D-2B1D-DE5C-48D8-85857CE35B80}"/>
              </a:ext>
            </a:extLst>
          </p:cNvPr>
          <p:cNvSpPr txBox="1">
            <a:spLocks/>
          </p:cNvSpPr>
          <p:nvPr/>
        </p:nvSpPr>
        <p:spPr>
          <a:xfrm>
            <a:off x="1931833" y="161653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Muli Black" panose="00000A00000000000000" pitchFamily="2" charset="0"/>
              </a:rPr>
              <a:t>County Roadshow 2025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D3F1B35-C1D5-80CF-1479-EE5E4016764D}"/>
              </a:ext>
            </a:extLst>
          </p:cNvPr>
          <p:cNvSpPr txBox="1">
            <a:spLocks/>
          </p:cNvSpPr>
          <p:nvPr/>
        </p:nvSpPr>
        <p:spPr>
          <a:xfrm>
            <a:off x="1138644" y="2022715"/>
            <a:ext cx="8068966" cy="14062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GB" sz="2000" dirty="0">
                <a:effectLst/>
                <a:latin typeface="Muli" panose="02000503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Has your club opened up course access to women at the weekend, having previously either had a rule which entitled men to a portion of access but not women, or have you removed weekly men’s competitions that took up tee times on a Saturday/Sunday morning meaning that women couldn’t play?</a:t>
            </a:r>
            <a:endParaRPr lang="en-GB" sz="2000" dirty="0">
              <a:effectLst/>
              <a:latin typeface="Muli" panose="02000503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3C9FFF9-645E-54FD-F43D-E50A69761B62}"/>
              </a:ext>
            </a:extLst>
          </p:cNvPr>
          <p:cNvSpPr txBox="1">
            <a:spLocks/>
          </p:cNvSpPr>
          <p:nvPr/>
        </p:nvSpPr>
        <p:spPr>
          <a:xfrm>
            <a:off x="1138644" y="4405880"/>
            <a:ext cx="8068966" cy="6438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GB" sz="2000" dirty="0">
                <a:effectLst/>
                <a:latin typeface="Muli" panose="02000503000000000000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Has your club moved to a single Club Captain (no section captains), or have you tried to do this and had it rejected by the membership?</a:t>
            </a:r>
            <a:endParaRPr lang="en-GB" sz="2000" dirty="0">
              <a:effectLst/>
              <a:latin typeface="Muli" panose="02000503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90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87463B-D529-E4E4-8F12-FCCE6CD72E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4656EC-F255-2A53-08F8-4E6E7CACB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D36002D-D51D-398A-2751-E1401317BCD5}"/>
              </a:ext>
            </a:extLst>
          </p:cNvPr>
          <p:cNvGrpSpPr/>
          <p:nvPr/>
        </p:nvGrpSpPr>
        <p:grpSpPr>
          <a:xfrm>
            <a:off x="10111792" y="0"/>
            <a:ext cx="2089964" cy="6874746"/>
            <a:chOff x="10111792" y="0"/>
            <a:chExt cx="2089964" cy="68747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87AAA1AD-7A92-5B98-D486-B15327B252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 b="32238"/>
            <a:stretch/>
          </p:blipFill>
          <p:spPr>
            <a:xfrm>
              <a:off x="10111793" y="0"/>
              <a:ext cx="2089963" cy="3536202"/>
            </a:xfrm>
            <a:prstGeom prst="rect">
              <a:avLst/>
            </a:prstGeom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3BD36CF5-AD6D-E92A-6D11-077EE32106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/>
            <a:stretch/>
          </p:blipFill>
          <p:spPr>
            <a:xfrm>
              <a:off x="10111792" y="2443260"/>
              <a:ext cx="2089963" cy="4431486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D14AE7F-141F-515E-6E9C-E5300853539E}"/>
                </a:ext>
              </a:extLst>
            </p:cNvPr>
            <p:cNvGrpSpPr/>
            <p:nvPr/>
          </p:nvGrpSpPr>
          <p:grpSpPr>
            <a:xfrm>
              <a:off x="10551912" y="326233"/>
              <a:ext cx="1209722" cy="3157926"/>
              <a:chOff x="10526688" y="370377"/>
              <a:chExt cx="1209722" cy="3157926"/>
            </a:xfrm>
          </p:grpSpPr>
          <p:pic>
            <p:nvPicPr>
              <p:cNvPr id="7" name="Picture 6" descr="A blue shield with yellow and red ribbons&#10;&#10;Description automatically generated">
                <a:extLst>
                  <a:ext uri="{FF2B5EF4-FFF2-40B4-BE49-F238E27FC236}">
                    <a16:creationId xmlns:a16="http://schemas.microsoft.com/office/drawing/2014/main" id="{E51DE555-4AD3-9B27-EEAB-5A35D18588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6688" y="1453010"/>
                <a:ext cx="1209722" cy="1035050"/>
              </a:xfrm>
              <a:prstGeom prst="rect">
                <a:avLst/>
              </a:prstGeom>
              <a:blipFill>
                <a:blip r:embed="rId5">
                  <a:alphaModFix amt="16000"/>
                </a:blip>
                <a:tile tx="0" ty="0" sx="100000" sy="100000" flip="none" algn="tl"/>
              </a:blipFill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F7D5463-DBE1-CCC4-ECFD-45A52AC828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53873" y="370377"/>
                <a:ext cx="755351" cy="914704"/>
              </a:xfrm>
              <a:prstGeom prst="rect">
                <a:avLst/>
              </a:prstGeom>
            </p:spPr>
          </p:pic>
          <p:pic>
            <p:nvPicPr>
              <p:cNvPr id="13" name="Picture 12" descr="A red and white sign&#10;&#10;AI-generated content may be incorrect.">
                <a:extLst>
                  <a:ext uri="{FF2B5EF4-FFF2-40B4-BE49-F238E27FC236}">
                    <a16:creationId xmlns:a16="http://schemas.microsoft.com/office/drawing/2014/main" id="{94147FF8-EFCD-0A1B-C157-45EC7A5A70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3436" y="2823919"/>
                <a:ext cx="1036223" cy="704384"/>
              </a:xfrm>
              <a:prstGeom prst="rect">
                <a:avLst/>
              </a:prstGeom>
            </p:spPr>
          </p:pic>
        </p:grpSp>
      </p:grp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45C9C7C4-DB8D-4A25-04B8-81A00BFF6D7B}"/>
              </a:ext>
            </a:extLst>
          </p:cNvPr>
          <p:cNvSpPr txBox="1">
            <a:spLocks/>
          </p:cNvSpPr>
          <p:nvPr/>
        </p:nvSpPr>
        <p:spPr>
          <a:xfrm>
            <a:off x="1931833" y="1562340"/>
            <a:ext cx="6400614" cy="12662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600" b="1" dirty="0">
                <a:latin typeface="Muli" panose="02000503000000000000" pitchFamily="2" charset="0"/>
              </a:rPr>
              <a:t>Girls Golf Rocks (GGR)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3600" b="1" kern="100" dirty="0">
                <a:latin typeface="Muli" panose="02000503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Get into Golf: Rookies</a:t>
            </a:r>
            <a:endParaRPr lang="en-GB" sz="3600" b="1" dirty="0">
              <a:latin typeface="Muli" panose="02000503000000000000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50110BC-C8BA-4995-0F79-B6ACDB56887A}"/>
              </a:ext>
            </a:extLst>
          </p:cNvPr>
          <p:cNvGrpSpPr/>
          <p:nvPr/>
        </p:nvGrpSpPr>
        <p:grpSpPr>
          <a:xfrm>
            <a:off x="1931833" y="3331043"/>
            <a:ext cx="6464111" cy="2844568"/>
            <a:chOff x="1327963" y="2967831"/>
            <a:chExt cx="7821574" cy="3441927"/>
          </a:xfrm>
        </p:grpSpPr>
        <p:pic>
          <p:nvPicPr>
            <p:cNvPr id="9" name="Picture 2" descr="Get Into Golf (@GetIntoGolf) / X">
              <a:extLst>
                <a:ext uri="{FF2B5EF4-FFF2-40B4-BE49-F238E27FC236}">
                  <a16:creationId xmlns:a16="http://schemas.microsoft.com/office/drawing/2014/main" id="{1E48C7FC-9C65-2B55-1110-3D76F604F2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0537" y="2980758"/>
              <a:ext cx="3429000" cy="3429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87D73A5-6C2F-8D23-1520-9C3225E5D1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991" b="3200"/>
            <a:stretch/>
          </p:blipFill>
          <p:spPr>
            <a:xfrm>
              <a:off x="1327963" y="2967831"/>
              <a:ext cx="3429000" cy="3429000"/>
            </a:xfrm>
            <a:prstGeom prst="rect">
              <a:avLst/>
            </a:prstGeom>
          </p:spPr>
        </p:pic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48B9BB3A-DA6C-0D0E-E230-B7CA28A82DE1}"/>
              </a:ext>
            </a:extLst>
          </p:cNvPr>
          <p:cNvSpPr txBox="1">
            <a:spLocks/>
          </p:cNvSpPr>
          <p:nvPr/>
        </p:nvSpPr>
        <p:spPr>
          <a:xfrm>
            <a:off x="1931833" y="161653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Muli Black" panose="00000A00000000000000" pitchFamily="2" charset="0"/>
              </a:rPr>
              <a:t>County Roadshow 2025</a:t>
            </a:r>
          </a:p>
        </p:txBody>
      </p:sp>
    </p:spTree>
    <p:extLst>
      <p:ext uri="{BB962C8B-B14F-4D97-AF65-F5344CB8AC3E}">
        <p14:creationId xmlns:p14="http://schemas.microsoft.com/office/powerpoint/2010/main" val="580518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B44A3-2E2A-1F49-B9AA-D121866E0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C67285-310D-692F-48CE-B72E6806E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0DB21F2A-053B-AE00-82BE-A78F9642EE2A}"/>
              </a:ext>
            </a:extLst>
          </p:cNvPr>
          <p:cNvGrpSpPr/>
          <p:nvPr/>
        </p:nvGrpSpPr>
        <p:grpSpPr>
          <a:xfrm>
            <a:off x="10111792" y="0"/>
            <a:ext cx="2089964" cy="6874746"/>
            <a:chOff x="10111792" y="0"/>
            <a:chExt cx="2089964" cy="68747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2D806A25-3CAC-0324-70B2-C81F28EA1A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 b="32238"/>
            <a:stretch/>
          </p:blipFill>
          <p:spPr>
            <a:xfrm>
              <a:off x="10111793" y="0"/>
              <a:ext cx="2089963" cy="3536202"/>
            </a:xfrm>
            <a:prstGeom prst="rect">
              <a:avLst/>
            </a:prstGeom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A400F282-EAE6-BF52-2663-9F4205750F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/>
            <a:stretch/>
          </p:blipFill>
          <p:spPr>
            <a:xfrm>
              <a:off x="10111792" y="2443260"/>
              <a:ext cx="2089963" cy="4431486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529C811-6766-7122-A067-74414D1B6AB4}"/>
                </a:ext>
              </a:extLst>
            </p:cNvPr>
            <p:cNvGrpSpPr/>
            <p:nvPr/>
          </p:nvGrpSpPr>
          <p:grpSpPr>
            <a:xfrm>
              <a:off x="10551912" y="326233"/>
              <a:ext cx="1209722" cy="3157926"/>
              <a:chOff x="10526688" y="370377"/>
              <a:chExt cx="1209722" cy="3157926"/>
            </a:xfrm>
          </p:grpSpPr>
          <p:pic>
            <p:nvPicPr>
              <p:cNvPr id="7" name="Picture 6" descr="A blue shield with yellow and red ribbons&#10;&#10;Description automatically generated">
                <a:extLst>
                  <a:ext uri="{FF2B5EF4-FFF2-40B4-BE49-F238E27FC236}">
                    <a16:creationId xmlns:a16="http://schemas.microsoft.com/office/drawing/2014/main" id="{7DBB5B19-CEF2-CC36-B836-386696DBCB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6688" y="1453010"/>
                <a:ext cx="1209722" cy="1035050"/>
              </a:xfrm>
              <a:prstGeom prst="rect">
                <a:avLst/>
              </a:prstGeom>
              <a:blipFill>
                <a:blip r:embed="rId5">
                  <a:alphaModFix amt="16000"/>
                </a:blip>
                <a:tile tx="0" ty="0" sx="100000" sy="100000" flip="none" algn="tl"/>
              </a:blipFill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23B81A33-CF4B-1F6E-23FC-F2BB0CFD6A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53873" y="370377"/>
                <a:ext cx="755351" cy="914704"/>
              </a:xfrm>
              <a:prstGeom prst="rect">
                <a:avLst/>
              </a:prstGeom>
            </p:spPr>
          </p:pic>
          <p:pic>
            <p:nvPicPr>
              <p:cNvPr id="13" name="Picture 12" descr="A red and white sign&#10;&#10;AI-generated content may be incorrect.">
                <a:extLst>
                  <a:ext uri="{FF2B5EF4-FFF2-40B4-BE49-F238E27FC236}">
                    <a16:creationId xmlns:a16="http://schemas.microsoft.com/office/drawing/2014/main" id="{575EC944-5D51-21F9-FC24-C88D0AE79F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3436" y="2823919"/>
                <a:ext cx="1036223" cy="704384"/>
              </a:xfrm>
              <a:prstGeom prst="rect">
                <a:avLst/>
              </a:prstGeom>
            </p:spPr>
          </p:pic>
        </p:grpSp>
      </p:grp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80E374ED-1F41-2B40-285E-5D402A95DE1A}"/>
              </a:ext>
            </a:extLst>
          </p:cNvPr>
          <p:cNvSpPr txBox="1">
            <a:spLocks/>
          </p:cNvSpPr>
          <p:nvPr/>
        </p:nvSpPr>
        <p:spPr>
          <a:xfrm>
            <a:off x="4424620" y="1353774"/>
            <a:ext cx="5463347" cy="50361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National junior golf campaign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b="1" dirty="0">
              <a:latin typeface="Muli" panose="02000503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Open to boys and girls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b="1" dirty="0">
              <a:latin typeface="Muli" panose="02000503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E50139"/>
                </a:solidFill>
                <a:latin typeface="Muli" panose="02000503000000000000" pitchFamily="2" charset="0"/>
              </a:rPr>
              <a:t>Delivery Window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7</a:t>
            </a:r>
            <a:r>
              <a:rPr lang="en-GB" b="1" baseline="30000" dirty="0">
                <a:latin typeface="Muli" panose="02000503000000000000" pitchFamily="2" charset="0"/>
              </a:rPr>
              <a:t>th</a:t>
            </a:r>
            <a:r>
              <a:rPr lang="en-GB" b="1" dirty="0">
                <a:latin typeface="Muli" panose="02000503000000000000" pitchFamily="2" charset="0"/>
              </a:rPr>
              <a:t> April – 2</a:t>
            </a:r>
            <a:r>
              <a:rPr lang="en-GB" b="1" baseline="30000" dirty="0">
                <a:latin typeface="Muli" panose="02000503000000000000" pitchFamily="2" charset="0"/>
              </a:rPr>
              <a:t>nd</a:t>
            </a:r>
            <a:r>
              <a:rPr lang="en-GB" b="1" dirty="0">
                <a:latin typeface="Muli" panose="02000503000000000000" pitchFamily="2" charset="0"/>
              </a:rPr>
              <a:t> November 2025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b="1" dirty="0">
              <a:latin typeface="Muli" panose="02000503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solidFill>
                  <a:srgbClr val="E50139"/>
                </a:solidFill>
                <a:latin typeface="Muli" panose="02000503000000000000" pitchFamily="2" charset="0"/>
              </a:rPr>
              <a:t>Application Deadline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31</a:t>
            </a:r>
            <a:r>
              <a:rPr lang="en-GB" b="1" baseline="30000" dirty="0">
                <a:latin typeface="Muli" panose="02000503000000000000" pitchFamily="2" charset="0"/>
              </a:rPr>
              <a:t>st</a:t>
            </a:r>
            <a:r>
              <a:rPr lang="en-GB" b="1" dirty="0">
                <a:latin typeface="Muli" panose="02000503000000000000" pitchFamily="2" charset="0"/>
              </a:rPr>
              <a:t> August 2025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E3705D3-88EB-454C-8CE6-B1B216923DF8}"/>
              </a:ext>
            </a:extLst>
          </p:cNvPr>
          <p:cNvSpPr txBox="1">
            <a:spLocks/>
          </p:cNvSpPr>
          <p:nvPr/>
        </p:nvSpPr>
        <p:spPr>
          <a:xfrm>
            <a:off x="1931833" y="161653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Muli Black" panose="00000A00000000000000" pitchFamily="2" charset="0"/>
              </a:rPr>
              <a:t>County Roadshow 2025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8970389-2ADE-6617-CF65-0A9064CFFA0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6747" y="1100838"/>
            <a:ext cx="3914049" cy="554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947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30BCC-C0A5-6789-8FB5-D0204D471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3F500D-E939-6A63-A809-680FB94418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4B30116A-6782-2366-AECD-EEAB61280329}"/>
              </a:ext>
            </a:extLst>
          </p:cNvPr>
          <p:cNvGrpSpPr/>
          <p:nvPr/>
        </p:nvGrpSpPr>
        <p:grpSpPr>
          <a:xfrm>
            <a:off x="10111792" y="0"/>
            <a:ext cx="2089964" cy="6874746"/>
            <a:chOff x="10111792" y="0"/>
            <a:chExt cx="2089964" cy="68747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B1AF9AAF-A9FF-7A2F-FFB4-78DA6CA05F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 b="32238"/>
            <a:stretch/>
          </p:blipFill>
          <p:spPr>
            <a:xfrm>
              <a:off x="10111793" y="0"/>
              <a:ext cx="2089963" cy="3536202"/>
            </a:xfrm>
            <a:prstGeom prst="rect">
              <a:avLst/>
            </a:prstGeom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A29A245D-DCD6-DE22-F614-72616F16D9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/>
            <a:stretch/>
          </p:blipFill>
          <p:spPr>
            <a:xfrm>
              <a:off x="10111792" y="2443260"/>
              <a:ext cx="2089963" cy="4431486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4B9087A0-F664-A1AE-01AC-F281A2866824}"/>
                </a:ext>
              </a:extLst>
            </p:cNvPr>
            <p:cNvGrpSpPr/>
            <p:nvPr/>
          </p:nvGrpSpPr>
          <p:grpSpPr>
            <a:xfrm>
              <a:off x="10551912" y="326233"/>
              <a:ext cx="1209722" cy="3157926"/>
              <a:chOff x="10526688" y="370377"/>
              <a:chExt cx="1209722" cy="3157926"/>
            </a:xfrm>
          </p:grpSpPr>
          <p:pic>
            <p:nvPicPr>
              <p:cNvPr id="7" name="Picture 6" descr="A blue shield with yellow and red ribbons&#10;&#10;Description automatically generated">
                <a:extLst>
                  <a:ext uri="{FF2B5EF4-FFF2-40B4-BE49-F238E27FC236}">
                    <a16:creationId xmlns:a16="http://schemas.microsoft.com/office/drawing/2014/main" id="{6732EB1B-280A-8117-18A6-08116613DD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6688" y="1453010"/>
                <a:ext cx="1209722" cy="1035050"/>
              </a:xfrm>
              <a:prstGeom prst="rect">
                <a:avLst/>
              </a:prstGeom>
              <a:blipFill>
                <a:blip r:embed="rId5">
                  <a:alphaModFix amt="16000"/>
                </a:blip>
                <a:tile tx="0" ty="0" sx="100000" sy="100000" flip="none" algn="tl"/>
              </a:blipFill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24CB985D-FF35-FE14-0146-970DF9B186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53873" y="370377"/>
                <a:ext cx="755351" cy="914704"/>
              </a:xfrm>
              <a:prstGeom prst="rect">
                <a:avLst/>
              </a:prstGeom>
            </p:spPr>
          </p:pic>
          <p:pic>
            <p:nvPicPr>
              <p:cNvPr id="13" name="Picture 12" descr="A red and white sign&#10;&#10;AI-generated content may be incorrect.">
                <a:extLst>
                  <a:ext uri="{FF2B5EF4-FFF2-40B4-BE49-F238E27FC236}">
                    <a16:creationId xmlns:a16="http://schemas.microsoft.com/office/drawing/2014/main" id="{02FD4E11-253C-FB97-694F-BF10D6769B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3436" y="2823919"/>
                <a:ext cx="1036223" cy="704384"/>
              </a:xfrm>
              <a:prstGeom prst="rect">
                <a:avLst/>
              </a:prstGeom>
            </p:spPr>
          </p:pic>
        </p:grp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4E601068-7D9F-AAEC-5DBB-A5116307813D}"/>
              </a:ext>
            </a:extLst>
          </p:cNvPr>
          <p:cNvSpPr txBox="1">
            <a:spLocks/>
          </p:cNvSpPr>
          <p:nvPr/>
        </p:nvSpPr>
        <p:spPr>
          <a:xfrm>
            <a:off x="1931833" y="161653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Muli Black" panose="00000A00000000000000" pitchFamily="2" charset="0"/>
              </a:rPr>
              <a:t>County Roadshow 2025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0E5E7FB-6702-114F-4272-495C3296D88E}"/>
              </a:ext>
            </a:extLst>
          </p:cNvPr>
          <p:cNvSpPr txBox="1">
            <a:spLocks/>
          </p:cNvSpPr>
          <p:nvPr/>
        </p:nvSpPr>
        <p:spPr>
          <a:xfrm>
            <a:off x="345455" y="3796655"/>
            <a:ext cx="9573370" cy="26200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Official WHS™ Handicap for non-club members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Nationwide </a:t>
            </a:r>
            <a:r>
              <a:rPr lang="en-GB" b="1" dirty="0" err="1">
                <a:latin typeface="Muli" panose="02000503000000000000" pitchFamily="2" charset="0"/>
              </a:rPr>
              <a:t>iGolfers</a:t>
            </a:r>
            <a:r>
              <a:rPr lang="en-GB" b="1" dirty="0">
                <a:latin typeface="Muli" panose="02000503000000000000" pitchFamily="2" charset="0"/>
              </a:rPr>
              <a:t>: 55,000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Cheshire </a:t>
            </a:r>
            <a:r>
              <a:rPr lang="en-GB" b="1" dirty="0" err="1">
                <a:latin typeface="Muli" panose="02000503000000000000" pitchFamily="2" charset="0"/>
              </a:rPr>
              <a:t>iGolfers</a:t>
            </a:r>
            <a:r>
              <a:rPr lang="en-GB" b="1" dirty="0">
                <a:latin typeface="Muli" panose="02000503000000000000" pitchFamily="2" charset="0"/>
              </a:rPr>
              <a:t>: 1880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iGolf subscribers into membership: 604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FREE marketing &amp; revenue growth opportunity</a:t>
            </a:r>
          </a:p>
        </p:txBody>
      </p:sp>
      <p:pic>
        <p:nvPicPr>
          <p:cNvPr id="3" name="Picture 2" descr="A black and white logo with a flower in a circle&#10;&#10;AI-generated content may be incorrect.">
            <a:extLst>
              <a:ext uri="{FF2B5EF4-FFF2-40B4-BE49-F238E27FC236}">
                <a16:creationId xmlns:a16="http://schemas.microsoft.com/office/drawing/2014/main" id="{1262A73A-0C63-BB8E-8E69-026BAC4AF4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199" y="1114975"/>
            <a:ext cx="2158398" cy="215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353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963EB-E230-ACFF-CF6E-389958498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00540BD-6690-357C-AD0A-2B6E9A7A1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103958A-BD33-E152-498B-FDF99C25ACA4}"/>
              </a:ext>
            </a:extLst>
          </p:cNvPr>
          <p:cNvGrpSpPr/>
          <p:nvPr/>
        </p:nvGrpSpPr>
        <p:grpSpPr>
          <a:xfrm>
            <a:off x="10111792" y="0"/>
            <a:ext cx="2089964" cy="6874746"/>
            <a:chOff x="10111792" y="0"/>
            <a:chExt cx="2089964" cy="68747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544DC39B-E335-64DA-D2FF-52DBB1B1D1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 b="32238"/>
            <a:stretch/>
          </p:blipFill>
          <p:spPr>
            <a:xfrm>
              <a:off x="10111793" y="0"/>
              <a:ext cx="2089963" cy="3536202"/>
            </a:xfrm>
            <a:prstGeom prst="rect">
              <a:avLst/>
            </a:prstGeom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FA769DC9-4529-54F5-9927-D28FAA0F63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/>
            <a:stretch/>
          </p:blipFill>
          <p:spPr>
            <a:xfrm>
              <a:off x="10111792" y="2443260"/>
              <a:ext cx="2089963" cy="4431486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60C36D6-E6D2-DE9A-4253-E11669136221}"/>
                </a:ext>
              </a:extLst>
            </p:cNvPr>
            <p:cNvGrpSpPr/>
            <p:nvPr/>
          </p:nvGrpSpPr>
          <p:grpSpPr>
            <a:xfrm>
              <a:off x="10551912" y="326233"/>
              <a:ext cx="1209722" cy="3157926"/>
              <a:chOff x="10526688" y="370377"/>
              <a:chExt cx="1209722" cy="3157926"/>
            </a:xfrm>
          </p:grpSpPr>
          <p:pic>
            <p:nvPicPr>
              <p:cNvPr id="7" name="Picture 6" descr="A blue shield with yellow and red ribbons&#10;&#10;Description automatically generated">
                <a:extLst>
                  <a:ext uri="{FF2B5EF4-FFF2-40B4-BE49-F238E27FC236}">
                    <a16:creationId xmlns:a16="http://schemas.microsoft.com/office/drawing/2014/main" id="{358AAF03-CCDE-9322-C766-E9B5B65E2C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6688" y="1453010"/>
                <a:ext cx="1209722" cy="1035050"/>
              </a:xfrm>
              <a:prstGeom prst="rect">
                <a:avLst/>
              </a:prstGeom>
              <a:blipFill>
                <a:blip r:embed="rId5">
                  <a:alphaModFix amt="16000"/>
                </a:blip>
                <a:tile tx="0" ty="0" sx="100000" sy="100000" flip="none" algn="tl"/>
              </a:blipFill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E0D91734-4B19-003E-7919-9D4461CAC0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53873" y="370377"/>
                <a:ext cx="755351" cy="914704"/>
              </a:xfrm>
              <a:prstGeom prst="rect">
                <a:avLst/>
              </a:prstGeom>
            </p:spPr>
          </p:pic>
          <p:pic>
            <p:nvPicPr>
              <p:cNvPr id="13" name="Picture 12" descr="A red and white sign&#10;&#10;AI-generated content may be incorrect.">
                <a:extLst>
                  <a:ext uri="{FF2B5EF4-FFF2-40B4-BE49-F238E27FC236}">
                    <a16:creationId xmlns:a16="http://schemas.microsoft.com/office/drawing/2014/main" id="{F88C6FE5-94D6-AD14-46BB-00E7E81B98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3436" y="2823919"/>
                <a:ext cx="1036223" cy="704384"/>
              </a:xfrm>
              <a:prstGeom prst="rect">
                <a:avLst/>
              </a:prstGeom>
            </p:spPr>
          </p:pic>
        </p:grp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D491BC73-3588-FB0E-B206-B84322E18652}"/>
              </a:ext>
            </a:extLst>
          </p:cNvPr>
          <p:cNvSpPr txBox="1">
            <a:spLocks/>
          </p:cNvSpPr>
          <p:nvPr/>
        </p:nvSpPr>
        <p:spPr>
          <a:xfrm>
            <a:off x="1931833" y="161653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Muli Black" panose="00000A00000000000000" pitchFamily="2" charset="0"/>
              </a:rPr>
              <a:t>County Roadshow 2025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197F82-0824-AA91-E55C-5BCADA980B4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25391"/>
          <a:stretch/>
        </p:blipFill>
        <p:spPr>
          <a:xfrm>
            <a:off x="1168414" y="1113876"/>
            <a:ext cx="8153663" cy="546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0230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54E19-8EEE-5E8B-6E80-BBCF7D195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4CE9E95-1B2F-A9D6-2812-30B7173B8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1040CE00-BCD4-290F-B422-1B1C510B77FD}"/>
              </a:ext>
            </a:extLst>
          </p:cNvPr>
          <p:cNvGrpSpPr/>
          <p:nvPr/>
        </p:nvGrpSpPr>
        <p:grpSpPr>
          <a:xfrm>
            <a:off x="10111792" y="0"/>
            <a:ext cx="2089964" cy="6874746"/>
            <a:chOff x="10111792" y="0"/>
            <a:chExt cx="2089964" cy="68747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FE8A0CF0-A4FC-8C75-A959-B53FE3F4C1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 b="32238"/>
            <a:stretch/>
          </p:blipFill>
          <p:spPr>
            <a:xfrm>
              <a:off x="10111793" y="0"/>
              <a:ext cx="2089963" cy="3536202"/>
            </a:xfrm>
            <a:prstGeom prst="rect">
              <a:avLst/>
            </a:prstGeom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F732B2CC-5BBF-0F80-330A-EDA4F118F9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/>
            <a:stretch/>
          </p:blipFill>
          <p:spPr>
            <a:xfrm>
              <a:off x="10111792" y="2443260"/>
              <a:ext cx="2089963" cy="4431486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9025E4D-9F78-3A54-5F70-CE48D734833A}"/>
                </a:ext>
              </a:extLst>
            </p:cNvPr>
            <p:cNvGrpSpPr/>
            <p:nvPr/>
          </p:nvGrpSpPr>
          <p:grpSpPr>
            <a:xfrm>
              <a:off x="10551912" y="326233"/>
              <a:ext cx="1209722" cy="3157926"/>
              <a:chOff x="10526688" y="370377"/>
              <a:chExt cx="1209722" cy="3157926"/>
            </a:xfrm>
          </p:grpSpPr>
          <p:pic>
            <p:nvPicPr>
              <p:cNvPr id="7" name="Picture 6" descr="A blue shield with yellow and red ribbons&#10;&#10;Description automatically generated">
                <a:extLst>
                  <a:ext uri="{FF2B5EF4-FFF2-40B4-BE49-F238E27FC236}">
                    <a16:creationId xmlns:a16="http://schemas.microsoft.com/office/drawing/2014/main" id="{FE330557-F9D7-E0D1-5620-D16C55C55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6688" y="1453010"/>
                <a:ext cx="1209722" cy="1035050"/>
              </a:xfrm>
              <a:prstGeom prst="rect">
                <a:avLst/>
              </a:prstGeom>
              <a:blipFill>
                <a:blip r:embed="rId5">
                  <a:alphaModFix amt="16000"/>
                </a:blip>
                <a:tile tx="0" ty="0" sx="100000" sy="100000" flip="none" algn="tl"/>
              </a:blipFill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D030D729-364D-AE53-F6EC-2A3D6AFA5D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53873" y="370377"/>
                <a:ext cx="755351" cy="914704"/>
              </a:xfrm>
              <a:prstGeom prst="rect">
                <a:avLst/>
              </a:prstGeom>
            </p:spPr>
          </p:pic>
          <p:pic>
            <p:nvPicPr>
              <p:cNvPr id="13" name="Picture 12" descr="A red and white sign&#10;&#10;AI-generated content may be incorrect.">
                <a:extLst>
                  <a:ext uri="{FF2B5EF4-FFF2-40B4-BE49-F238E27FC236}">
                    <a16:creationId xmlns:a16="http://schemas.microsoft.com/office/drawing/2014/main" id="{FD2C6040-CD87-8B5D-5551-09DC940BDF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3436" y="2823919"/>
                <a:ext cx="1036223" cy="704384"/>
              </a:xfrm>
              <a:prstGeom prst="rect">
                <a:avLst/>
              </a:prstGeom>
            </p:spPr>
          </p:pic>
        </p:grp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9008CFCA-D29D-8E6E-5B3B-8C64405A1E24}"/>
              </a:ext>
            </a:extLst>
          </p:cNvPr>
          <p:cNvSpPr txBox="1">
            <a:spLocks/>
          </p:cNvSpPr>
          <p:nvPr/>
        </p:nvSpPr>
        <p:spPr>
          <a:xfrm>
            <a:off x="1931833" y="161653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Muli Black" panose="00000A00000000000000" pitchFamily="2" charset="0"/>
              </a:rPr>
              <a:t>County Roadshow 2025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2F18182-2200-5E28-B592-3E95C895BE65}"/>
              </a:ext>
            </a:extLst>
          </p:cNvPr>
          <p:cNvSpPr txBox="1">
            <a:spLocks/>
          </p:cNvSpPr>
          <p:nvPr/>
        </p:nvSpPr>
        <p:spPr>
          <a:xfrm>
            <a:off x="345455" y="3029447"/>
            <a:ext cx="9573370" cy="33872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FREE access to entry and exit surveys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1-year FREE membership satisfaction survey access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Reduced rate for 2</a:t>
            </a:r>
            <a:r>
              <a:rPr lang="en-GB" b="1" baseline="30000" dirty="0">
                <a:latin typeface="Muli" panose="02000503000000000000" pitchFamily="2" charset="0"/>
              </a:rPr>
              <a:t>nd</a:t>
            </a:r>
            <a:r>
              <a:rPr lang="en-GB" b="1" dirty="0">
                <a:latin typeface="Muli" panose="02000503000000000000" pitchFamily="2" charset="0"/>
              </a:rPr>
              <a:t> year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Full comprehensive dashboard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dirty="0">
                <a:latin typeface="Muli" panose="02000503000000000000" pitchFamily="2" charset="0"/>
              </a:rPr>
              <a:t>AI Assistant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060A6A-4B6A-7527-FEF8-1385136041D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E3F5F1"/>
              </a:clrFrom>
              <a:clrTo>
                <a:srgbClr val="E3F5F1">
                  <a:alpha val="0"/>
                </a:srgbClr>
              </a:clrTo>
            </a:clrChange>
          </a:blip>
          <a:srcRect l="3253" t="1" r="4024" b="5140"/>
          <a:stretch/>
        </p:blipFill>
        <p:spPr>
          <a:xfrm>
            <a:off x="3209105" y="1768101"/>
            <a:ext cx="3162586" cy="841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895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48CDC-59EB-099A-412B-256D559EA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96F9350-BF5D-2D5E-3F17-FEAE59254A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7802AA3C-955D-A767-9946-CBFE49A60E80}"/>
              </a:ext>
            </a:extLst>
          </p:cNvPr>
          <p:cNvGrpSpPr/>
          <p:nvPr/>
        </p:nvGrpSpPr>
        <p:grpSpPr>
          <a:xfrm>
            <a:off x="10111792" y="0"/>
            <a:ext cx="2089964" cy="6874746"/>
            <a:chOff x="10111792" y="0"/>
            <a:chExt cx="2089964" cy="68747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0F229ACE-153B-7542-1F9E-C1FDA0D956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 b="32238"/>
            <a:stretch/>
          </p:blipFill>
          <p:spPr>
            <a:xfrm>
              <a:off x="10111793" y="0"/>
              <a:ext cx="2089963" cy="3536202"/>
            </a:xfrm>
            <a:prstGeom prst="rect">
              <a:avLst/>
            </a:prstGeom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A19178E9-A030-97CD-CCA1-87F29826DC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/>
            <a:stretch/>
          </p:blipFill>
          <p:spPr>
            <a:xfrm>
              <a:off x="10111792" y="2443260"/>
              <a:ext cx="2089963" cy="4431486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37BA7030-D15B-305F-844A-4E2008F9CC01}"/>
                </a:ext>
              </a:extLst>
            </p:cNvPr>
            <p:cNvGrpSpPr/>
            <p:nvPr/>
          </p:nvGrpSpPr>
          <p:grpSpPr>
            <a:xfrm>
              <a:off x="10551912" y="326233"/>
              <a:ext cx="1209722" cy="3157926"/>
              <a:chOff x="10526688" y="370377"/>
              <a:chExt cx="1209722" cy="3157926"/>
            </a:xfrm>
          </p:grpSpPr>
          <p:pic>
            <p:nvPicPr>
              <p:cNvPr id="7" name="Picture 6" descr="A blue shield with yellow and red ribbons&#10;&#10;Description automatically generated">
                <a:extLst>
                  <a:ext uri="{FF2B5EF4-FFF2-40B4-BE49-F238E27FC236}">
                    <a16:creationId xmlns:a16="http://schemas.microsoft.com/office/drawing/2014/main" id="{2DF1E409-07D3-C1B7-7BC1-F61BA1BD1B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6688" y="1453010"/>
                <a:ext cx="1209722" cy="1035050"/>
              </a:xfrm>
              <a:prstGeom prst="rect">
                <a:avLst/>
              </a:prstGeom>
              <a:blipFill>
                <a:blip r:embed="rId5">
                  <a:alphaModFix amt="16000"/>
                </a:blip>
                <a:tile tx="0" ty="0" sx="100000" sy="100000" flip="none" algn="tl"/>
              </a:blipFill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D05DF61D-DDFC-68E5-4798-88314CA117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53873" y="370377"/>
                <a:ext cx="755351" cy="914704"/>
              </a:xfrm>
              <a:prstGeom prst="rect">
                <a:avLst/>
              </a:prstGeom>
            </p:spPr>
          </p:pic>
          <p:pic>
            <p:nvPicPr>
              <p:cNvPr id="13" name="Picture 12" descr="A red and white sign&#10;&#10;AI-generated content may be incorrect.">
                <a:extLst>
                  <a:ext uri="{FF2B5EF4-FFF2-40B4-BE49-F238E27FC236}">
                    <a16:creationId xmlns:a16="http://schemas.microsoft.com/office/drawing/2014/main" id="{046AD7DD-706B-AF89-871F-CFF52D53E6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3436" y="2823919"/>
                <a:ext cx="1036223" cy="704384"/>
              </a:xfrm>
              <a:prstGeom prst="rect">
                <a:avLst/>
              </a:prstGeom>
            </p:spPr>
          </p:pic>
        </p:grp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6A17D315-AEF2-97C0-4EAA-6A0B413DC104}"/>
              </a:ext>
            </a:extLst>
          </p:cNvPr>
          <p:cNvSpPr txBox="1">
            <a:spLocks/>
          </p:cNvSpPr>
          <p:nvPr/>
        </p:nvSpPr>
        <p:spPr>
          <a:xfrm>
            <a:off x="1931833" y="161653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Muli Black" panose="00000A00000000000000" pitchFamily="2" charset="0"/>
              </a:rPr>
              <a:t>County Roadshow 2025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30543E5-182B-D742-B68C-5A5CABF4AD45}"/>
              </a:ext>
            </a:extLst>
          </p:cNvPr>
          <p:cNvGrpSpPr/>
          <p:nvPr/>
        </p:nvGrpSpPr>
        <p:grpSpPr>
          <a:xfrm>
            <a:off x="254751" y="1123781"/>
            <a:ext cx="9416919" cy="4824842"/>
            <a:chOff x="2653820" y="981679"/>
            <a:chExt cx="9704384" cy="518718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00692C2-F758-2934-486B-67EA7DEB0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231" r="2631"/>
            <a:stretch/>
          </p:blipFill>
          <p:spPr>
            <a:xfrm>
              <a:off x="2653820" y="981679"/>
              <a:ext cx="4633877" cy="137238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3E2FFFB-ACF7-FF52-BBF6-1340FC847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t="10727" b="4762"/>
            <a:stretch/>
          </p:blipFill>
          <p:spPr>
            <a:xfrm>
              <a:off x="2742779" y="2414029"/>
              <a:ext cx="6664502" cy="3754839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43DE5189-A109-01C6-7A76-8EBE72D42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641526" y="1216550"/>
              <a:ext cx="2716678" cy="49523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4223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01C73-2A93-CF54-12F1-AA42C058AA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80FFC81-EFCB-9265-98E7-6FF17C3F27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52A104A2-33E4-A98C-F81C-8398EF2438AA}"/>
              </a:ext>
            </a:extLst>
          </p:cNvPr>
          <p:cNvGrpSpPr/>
          <p:nvPr/>
        </p:nvGrpSpPr>
        <p:grpSpPr>
          <a:xfrm>
            <a:off x="10111792" y="0"/>
            <a:ext cx="2089964" cy="6874746"/>
            <a:chOff x="10111792" y="0"/>
            <a:chExt cx="2089964" cy="6874746"/>
          </a:xfrm>
        </p:grpSpPr>
        <p:pic>
          <p:nvPicPr>
            <p:cNvPr id="4" name="Content Placeholder 8">
              <a:extLst>
                <a:ext uri="{FF2B5EF4-FFF2-40B4-BE49-F238E27FC236}">
                  <a16:creationId xmlns:a16="http://schemas.microsoft.com/office/drawing/2014/main" id="{B9383E2A-1F3A-8976-3E75-0022BB64C9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 b="32238"/>
            <a:stretch/>
          </p:blipFill>
          <p:spPr>
            <a:xfrm>
              <a:off x="10111793" y="0"/>
              <a:ext cx="2089963" cy="3536202"/>
            </a:xfrm>
            <a:prstGeom prst="rect">
              <a:avLst/>
            </a:prstGeom>
          </p:spPr>
        </p:pic>
        <p:pic>
          <p:nvPicPr>
            <p:cNvPr id="8" name="Content Placeholder 8">
              <a:extLst>
                <a:ext uri="{FF2B5EF4-FFF2-40B4-BE49-F238E27FC236}">
                  <a16:creationId xmlns:a16="http://schemas.microsoft.com/office/drawing/2014/main" id="{66ACECA8-636A-6C71-50E8-6ABEA2618D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35522"/>
            <a:stretch/>
          </p:blipFill>
          <p:spPr>
            <a:xfrm>
              <a:off x="10111792" y="2443260"/>
              <a:ext cx="2089963" cy="4431486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6F0627F-FF86-FCF4-1CAE-D7708779A938}"/>
                </a:ext>
              </a:extLst>
            </p:cNvPr>
            <p:cNvGrpSpPr/>
            <p:nvPr/>
          </p:nvGrpSpPr>
          <p:grpSpPr>
            <a:xfrm>
              <a:off x="10551912" y="326233"/>
              <a:ext cx="1209722" cy="3157926"/>
              <a:chOff x="10526688" y="370377"/>
              <a:chExt cx="1209722" cy="3157926"/>
            </a:xfrm>
          </p:grpSpPr>
          <p:pic>
            <p:nvPicPr>
              <p:cNvPr id="7" name="Picture 6" descr="A blue shield with yellow and red ribbons&#10;&#10;Description automatically generated">
                <a:extLst>
                  <a:ext uri="{FF2B5EF4-FFF2-40B4-BE49-F238E27FC236}">
                    <a16:creationId xmlns:a16="http://schemas.microsoft.com/office/drawing/2014/main" id="{74B9CD80-2960-2297-EA17-2CD28B0AB8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26688" y="1453010"/>
                <a:ext cx="1209722" cy="1035050"/>
              </a:xfrm>
              <a:prstGeom prst="rect">
                <a:avLst/>
              </a:prstGeom>
              <a:blipFill>
                <a:blip r:embed="rId5">
                  <a:alphaModFix amt="16000"/>
                </a:blip>
                <a:tile tx="0" ty="0" sx="100000" sy="100000" flip="none" algn="tl"/>
              </a:blipFill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A6FE6DE7-EA8F-C3B8-C6BC-419B371FFE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0753873" y="370377"/>
                <a:ext cx="755351" cy="914704"/>
              </a:xfrm>
              <a:prstGeom prst="rect">
                <a:avLst/>
              </a:prstGeom>
            </p:spPr>
          </p:pic>
          <p:pic>
            <p:nvPicPr>
              <p:cNvPr id="13" name="Picture 12" descr="A red and white sign&#10;&#10;AI-generated content may be incorrect.">
                <a:extLst>
                  <a:ext uri="{FF2B5EF4-FFF2-40B4-BE49-F238E27FC236}">
                    <a16:creationId xmlns:a16="http://schemas.microsoft.com/office/drawing/2014/main" id="{60ED4EFC-ECC0-5C07-B8DB-BDEE5F29C0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13436" y="2823919"/>
                <a:ext cx="1036223" cy="704384"/>
              </a:xfrm>
              <a:prstGeom prst="rect">
                <a:avLst/>
              </a:prstGeom>
            </p:spPr>
          </p:pic>
        </p:grpSp>
      </p:grpSp>
      <p:sp>
        <p:nvSpPr>
          <p:cNvPr id="12" name="Title 1">
            <a:extLst>
              <a:ext uri="{FF2B5EF4-FFF2-40B4-BE49-F238E27FC236}">
                <a16:creationId xmlns:a16="http://schemas.microsoft.com/office/drawing/2014/main" id="{D2CAE1D2-3E61-8721-325C-1C56FA18C16D}"/>
              </a:ext>
            </a:extLst>
          </p:cNvPr>
          <p:cNvSpPr txBox="1">
            <a:spLocks/>
          </p:cNvSpPr>
          <p:nvPr/>
        </p:nvSpPr>
        <p:spPr>
          <a:xfrm>
            <a:off x="1931833" y="161653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600" dirty="0">
                <a:latin typeface="Muli Black" panose="00000A00000000000000" pitchFamily="2" charset="0"/>
              </a:rPr>
              <a:t>County Roadshow 2025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6B6253E-EDC9-E360-4D6D-6420F2B4ABB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9220" y="1320842"/>
            <a:ext cx="9565839" cy="443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634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8118-4D85-B702-13E3-855A35275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870" y="3608919"/>
            <a:ext cx="6400614" cy="5911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GB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4408621-9524-0895-0C15-C2CA156CBC64}"/>
              </a:ext>
            </a:extLst>
          </p:cNvPr>
          <p:cNvSpPr txBox="1">
            <a:spLocks/>
          </p:cNvSpPr>
          <p:nvPr/>
        </p:nvSpPr>
        <p:spPr>
          <a:xfrm>
            <a:off x="530360" y="3098311"/>
            <a:ext cx="8816838" cy="414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8545161-159C-3B69-8FBA-BC40BA58D04C}"/>
              </a:ext>
            </a:extLst>
          </p:cNvPr>
          <p:cNvSpPr txBox="1">
            <a:spLocks/>
          </p:cNvSpPr>
          <p:nvPr/>
        </p:nvSpPr>
        <p:spPr>
          <a:xfrm>
            <a:off x="530360" y="3766488"/>
            <a:ext cx="8816838" cy="934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1400" b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9334961-B586-B9D4-496C-858A52C5C103}"/>
              </a:ext>
            </a:extLst>
          </p:cNvPr>
          <p:cNvSpPr txBox="1">
            <a:spLocks/>
          </p:cNvSpPr>
          <p:nvPr/>
        </p:nvSpPr>
        <p:spPr>
          <a:xfrm>
            <a:off x="530360" y="4928466"/>
            <a:ext cx="8816838" cy="717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DADD4FD-3533-6F70-803D-08DFF189D0F4}"/>
              </a:ext>
            </a:extLst>
          </p:cNvPr>
          <p:cNvSpPr txBox="1">
            <a:spLocks/>
          </p:cNvSpPr>
          <p:nvPr/>
        </p:nvSpPr>
        <p:spPr>
          <a:xfrm>
            <a:off x="538480" y="5873743"/>
            <a:ext cx="8808718" cy="4144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GB" sz="1400" b="1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887BF59-7DC5-AAE3-B107-4B3B3CD113EB}"/>
              </a:ext>
            </a:extLst>
          </p:cNvPr>
          <p:cNvSpPr txBox="1">
            <a:spLocks/>
          </p:cNvSpPr>
          <p:nvPr/>
        </p:nvSpPr>
        <p:spPr>
          <a:xfrm>
            <a:off x="530360" y="2180702"/>
            <a:ext cx="8816972" cy="7176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000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Content Placeholder 8">
            <a:extLst>
              <a:ext uri="{FF2B5EF4-FFF2-40B4-BE49-F238E27FC236}">
                <a16:creationId xmlns:a16="http://schemas.microsoft.com/office/drawing/2014/main" id="{F8DE9027-E8A3-8202-3BC5-C88A08B145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10102036" y="2506662"/>
            <a:ext cx="2089963" cy="435133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EB7425A-E1D0-F091-2D8F-E318A5B0C4EB}"/>
              </a:ext>
            </a:extLst>
          </p:cNvPr>
          <p:cNvSpPr txBox="1">
            <a:spLocks/>
          </p:cNvSpPr>
          <p:nvPr/>
        </p:nvSpPr>
        <p:spPr>
          <a:xfrm>
            <a:off x="1931833" y="78086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b="1" dirty="0"/>
              <a:t>County Roadshow 2025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363431-BCB3-9657-F062-35EE3F5B2A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DC920845-5D3B-9911-0EC7-00C894592A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5">
              <a:alphaModFix amt="16000"/>
            </a:blip>
            <a:tile tx="0" ty="0" sx="100000" sy="100000" flip="none" algn="tl"/>
          </a:blipFill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D506D85-57AB-5530-F1B2-DED44EBEFF17}"/>
              </a:ext>
            </a:extLst>
          </p:cNvPr>
          <p:cNvSpPr txBox="1"/>
          <p:nvPr/>
        </p:nvSpPr>
        <p:spPr>
          <a:xfrm>
            <a:off x="1107720" y="748955"/>
            <a:ext cx="8727667" cy="6336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6695" algn="ctr">
              <a:lnSpc>
                <a:spcPct val="107000"/>
              </a:lnSpc>
              <a:spcAft>
                <a:spcPts val="800"/>
              </a:spcAft>
            </a:pPr>
            <a:r>
              <a:rPr lang="en-GB" sz="32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you get for your affiliation fees?</a:t>
            </a:r>
            <a:endParaRPr lang="en-GB" sz="3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Cheshire Golf</a:t>
            </a:r>
            <a:endParaRPr lang="en-GB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en-GB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run tournaments for the elite golfers and any golfer with a </a:t>
            </a:r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WHS handicap index.</a:t>
            </a:r>
            <a:endParaRPr lang="en-GB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en-GB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organise teams at Men’s, Senior Men</a:t>
            </a:r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GB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Boys Under 18, 16 and 14 level</a:t>
            </a:r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GB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Women’s</a:t>
            </a:r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GB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Senior Women and Girls to </a:t>
            </a:r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compete in inter-county and national events.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provide a first-class coaching  structure for all our s</a:t>
            </a:r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quads.</a:t>
            </a:r>
            <a:endParaRPr lang="en-GB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</a:t>
            </a:r>
            <a:r>
              <a:rPr lang="en-GB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offer coaching to young players from </a:t>
            </a:r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aged ten</a:t>
            </a:r>
            <a:r>
              <a:rPr lang="en-GB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upwards via our Golf </a:t>
            </a:r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Development Coaching. </a:t>
            </a:r>
            <a:endParaRPr lang="en-GB" sz="2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2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f</a:t>
            </a:r>
            <a:r>
              <a:rPr lang="en-GB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und projects to attract to new golfers to the game, via our Golf Development Programme.</a:t>
            </a:r>
          </a:p>
        </p:txBody>
      </p:sp>
    </p:spTree>
    <p:extLst>
      <p:ext uri="{BB962C8B-B14F-4D97-AF65-F5344CB8AC3E}">
        <p14:creationId xmlns:p14="http://schemas.microsoft.com/office/powerpoint/2010/main" val="1847365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EF73A-DF5B-B1AC-790D-940EA90E2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81A90E-3270-C1E1-FFF4-FF8C3B1CAB2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94327" y="1170244"/>
            <a:ext cx="8783782" cy="5285974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12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you get for your affiliation fees?</a:t>
            </a:r>
            <a:endParaRPr lang="en-GB" sz="1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Cheshire Golf - continued</a:t>
            </a:r>
            <a:endParaRPr lang="en-GB" sz="1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enable us to interact with  our Clubs via our County Roadshows and offer advice on items such as the Rules of Golf</a:t>
            </a:r>
            <a:r>
              <a:rPr lang="en-GB" sz="11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1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WHS</a:t>
            </a:r>
            <a:r>
              <a:rPr lang="en-GB" sz="11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r>
              <a:rPr lang="en-GB" sz="1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Course Rating; Sustainability and Disciplinary issues. 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Maintain up-to-date safeguarding requirements for our Cheshire volunteers involved in junior golf.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1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</a:t>
            </a:r>
            <a:r>
              <a:rPr lang="en-GB" sz="1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provide the funding for Course Rating.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12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s</a:t>
            </a:r>
            <a:r>
              <a:rPr lang="en-GB" sz="1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upport golfers with disabilities to participate in coaching. (In 2025  we will continue to work with the Cheshire East Branch of the Stroke Association).</a:t>
            </a:r>
          </a:p>
          <a:p>
            <a:pPr marL="0" indent="0" algn="ctr">
              <a:buNone/>
            </a:pPr>
            <a:endParaRPr lang="en-GB" sz="2400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CF3E8F0D-AEC8-B4B3-A2BD-75017F451A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10061345" y="214122"/>
            <a:ext cx="2089963" cy="664387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25F0D05-6BA3-CDBC-A8A3-193C38F50704}"/>
              </a:ext>
            </a:extLst>
          </p:cNvPr>
          <p:cNvSpPr txBox="1">
            <a:spLocks/>
          </p:cNvSpPr>
          <p:nvPr/>
        </p:nvSpPr>
        <p:spPr>
          <a:xfrm>
            <a:off x="1931833" y="78086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/>
              <a:t>County Roadshow 2025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36DE199-B24A-74FF-6645-CA7AEBC79895}"/>
              </a:ext>
            </a:extLst>
          </p:cNvPr>
          <p:cNvSpPr txBox="1">
            <a:spLocks/>
          </p:cNvSpPr>
          <p:nvPr/>
        </p:nvSpPr>
        <p:spPr>
          <a:xfrm>
            <a:off x="2209849" y="879031"/>
            <a:ext cx="6400614" cy="4667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GB" sz="3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30688E-60A2-971D-EC0F-4AF175CEF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9963B5-321F-7F41-7DC7-1B7558DD8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4DB5875B-7533-944C-F834-92FB00D7EB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6">
              <a:alphaModFix amt="16000"/>
            </a:blip>
            <a:tile tx="0" ty="0" sx="100000" sy="100000" flip="none" algn="tl"/>
          </a:blipFill>
        </p:spPr>
      </p:pic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1860D20D-6FA1-E939-911A-AD8E884B1E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10061344" y="2317140"/>
            <a:ext cx="2089963" cy="443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0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BC1CF-C832-4A3C-78AA-9D52FCC5C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18336-8127-884F-713F-06FCE81FEA1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94327" y="1170244"/>
            <a:ext cx="8783782" cy="528597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500" b="1" u="sng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you get for your affiliation fees?</a:t>
            </a:r>
            <a:endParaRPr lang="en-GB" sz="35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6695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Cheshire Golf - continued</a:t>
            </a:r>
            <a:endParaRPr lang="en-GB" sz="3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promotes the sharing of knowledge between Clubs through the County Office.</a:t>
            </a: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It employs a County Secretary who runs the county on a day- to-day basis and builds relationships with Club </a:t>
            </a:r>
            <a:r>
              <a:rPr lang="en-GB" sz="3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managers and secretaries and other club officials. </a:t>
            </a:r>
            <a:endParaRPr lang="en-GB" sz="30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County Card scheme – which is free to all affiliated Cheshire members.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chance to join our Life Members Scheme for a fee of £25 and to enter one or more of our seven Life Members </a:t>
            </a:r>
            <a:r>
              <a:rPr lang="en-GB" sz="30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Days</a:t>
            </a:r>
            <a:r>
              <a:rPr lang="en-GB" sz="30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during season.</a:t>
            </a:r>
          </a:p>
          <a:p>
            <a:pPr marL="0" indent="0" algn="ctr">
              <a:buNone/>
            </a:pPr>
            <a:endParaRPr lang="en-GB" sz="2400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A58E95DB-B98F-6B86-55FA-B65C1A00C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10061345" y="214122"/>
            <a:ext cx="2089963" cy="664387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6E4274E3-65DB-B4BF-3284-427AE93316F2}"/>
              </a:ext>
            </a:extLst>
          </p:cNvPr>
          <p:cNvSpPr txBox="1">
            <a:spLocks/>
          </p:cNvSpPr>
          <p:nvPr/>
        </p:nvSpPr>
        <p:spPr>
          <a:xfrm>
            <a:off x="1931833" y="78086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/>
              <a:t>County Roadshow 2025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CBEA67C-7C11-4802-070D-ADE90085CEEC}"/>
              </a:ext>
            </a:extLst>
          </p:cNvPr>
          <p:cNvSpPr txBox="1">
            <a:spLocks/>
          </p:cNvSpPr>
          <p:nvPr/>
        </p:nvSpPr>
        <p:spPr>
          <a:xfrm>
            <a:off x="2209849" y="879031"/>
            <a:ext cx="6400614" cy="4667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GB" sz="32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32F974-6BD3-2EF2-378D-0D0D49971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4687" y="214122"/>
            <a:ext cx="621407" cy="79582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4CE2C0-8CEF-75ED-4D0C-E1CA271FF0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CF11FDC4-4CA3-EC28-2CD3-5889670635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6">
              <a:alphaModFix amt="16000"/>
            </a:blip>
            <a:tile tx="0" ty="0" sx="100000" sy="100000" flip="none" algn="tl"/>
          </a:blipFill>
        </p:spPr>
      </p:pic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762C3B7B-73AC-D76E-9113-2ADB1B87C8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10061344" y="2317140"/>
            <a:ext cx="2089963" cy="443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338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C33349-97FA-5B63-B64D-A37D2787A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279B9B6-E4A3-AAE2-CAEE-1A36CEB29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33" y="281286"/>
            <a:ext cx="6400614" cy="800945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County Roadshow 2025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717BF75F-60A7-909C-F4CF-0F61396E81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9871127" y="2238807"/>
            <a:ext cx="2089963" cy="43513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3152C9-6D80-86E0-1553-AFDB4B0A2660}"/>
              </a:ext>
            </a:extLst>
          </p:cNvPr>
          <p:cNvSpPr txBox="1">
            <a:spLocks/>
          </p:cNvSpPr>
          <p:nvPr/>
        </p:nvSpPr>
        <p:spPr>
          <a:xfrm>
            <a:off x="1683536" y="2604086"/>
            <a:ext cx="6897207" cy="1612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GB" sz="36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471C71-C649-5F70-1B7A-4CEBADBA7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EC210AA7-2CD1-E1E7-A9BD-3C6B76815D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5">
              <a:alphaModFix amt="16000"/>
            </a:blip>
            <a:tile tx="0" ty="0" sx="100000" sy="100000" flip="none" algn="tl"/>
          </a:blip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815213-BD1A-0CEF-0AB6-F8E8AB128EB2}"/>
              </a:ext>
            </a:extLst>
          </p:cNvPr>
          <p:cNvSpPr txBox="1"/>
          <p:nvPr/>
        </p:nvSpPr>
        <p:spPr>
          <a:xfrm>
            <a:off x="1683536" y="2419420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b="1" dirty="0"/>
              <a:t>Rules of Golf – What Cheshire can offer?</a:t>
            </a:r>
          </a:p>
        </p:txBody>
      </p:sp>
    </p:spTree>
    <p:extLst>
      <p:ext uri="{BB962C8B-B14F-4D97-AF65-F5344CB8AC3E}">
        <p14:creationId xmlns:p14="http://schemas.microsoft.com/office/powerpoint/2010/main" val="21842216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8118-4D85-B702-13E3-855A35275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935" y="2645037"/>
            <a:ext cx="8146409" cy="3771806"/>
          </a:xfrm>
        </p:spPr>
        <p:txBody>
          <a:bodyPr>
            <a:normAutofit/>
          </a:bodyPr>
          <a:lstStyle/>
          <a:p>
            <a:r>
              <a:rPr lang="en-GB" sz="18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Course Rating vs Par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– your Course Handicap will be affected by the difference between the Course Rating (CR) and the Par of the course: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GB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If the CR is higher than the Par, then you will receive additional strokes.</a:t>
            </a:r>
            <a:endParaRPr lang="en-GB" sz="16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pPr marL="800100" lvl="1" indent="-342900">
              <a:buFont typeface="+mj-lt"/>
              <a:buAutoNum type="alphaLcParenR"/>
            </a:pPr>
            <a:r>
              <a:rPr lang="en-GB" sz="16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If the CR is lower than the Par, then you will receive fewer strokes.</a:t>
            </a:r>
          </a:p>
          <a:p>
            <a:pPr marL="800100" lvl="1" indent="-342900">
              <a:buFont typeface="+mj-lt"/>
              <a:buAutoNum type="alphaLcParenR"/>
            </a:pPr>
            <a:endParaRPr lang="en-GB" sz="1400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r>
              <a:rPr lang="en-GB" sz="1800" b="1" dirty="0">
                <a:latin typeface="Calibri" panose="020F0502020204030204" pitchFamily="34" charset="0"/>
                <a:ea typeface="Aptos" panose="020B0004020202020204" pitchFamily="34" charset="0"/>
              </a:rPr>
              <a:t>Example of Affect at a Club </a:t>
            </a:r>
            <a:r>
              <a:rPr lang="en-GB" sz="1800" dirty="0">
                <a:latin typeface="Calibri" panose="020F0502020204030204" pitchFamily="34" charset="0"/>
                <a:ea typeface="Aptos" panose="020B0004020202020204" pitchFamily="34" charset="0"/>
              </a:rPr>
              <a:t>(Shrigley Hall GC):</a:t>
            </a:r>
          </a:p>
          <a:p>
            <a:pPr lvl="1"/>
            <a:r>
              <a:rPr lang="en-GB" sz="13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White Course</a:t>
            </a:r>
            <a:r>
              <a:rPr lang="en-GB" sz="13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: the CR is 71.6 and the par is 71. Members playing the white course will </a:t>
            </a:r>
            <a:r>
              <a:rPr lang="en-GB" sz="1300" u="sng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add 1 stroke</a:t>
            </a:r>
            <a:r>
              <a:rPr lang="en-GB" sz="13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to their Course Handicap*.</a:t>
            </a:r>
          </a:p>
          <a:p>
            <a:pPr lvl="1"/>
            <a:r>
              <a:rPr lang="en-GB" sz="13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Yellow Course</a:t>
            </a:r>
            <a:r>
              <a:rPr lang="en-GB" sz="13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: the CR is 70.2 and the par is 71. Members playing the yellow course will </a:t>
            </a:r>
            <a:r>
              <a:rPr lang="en-GB" sz="1300" u="sng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deduct one stroke</a:t>
            </a:r>
            <a:r>
              <a:rPr lang="en-GB" sz="13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from their Course Handicap*.</a:t>
            </a:r>
          </a:p>
          <a:p>
            <a:pPr lvl="1"/>
            <a:r>
              <a:rPr lang="en-GB" sz="13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Red Course (Men)</a:t>
            </a:r>
            <a:r>
              <a:rPr lang="en-GB" sz="13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: the CR is 66.6 and the par is 72. Members playing the red (Men’s) course will </a:t>
            </a:r>
            <a:r>
              <a:rPr lang="en-GB" sz="1300" u="sng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deduct 5 strokes</a:t>
            </a:r>
            <a:r>
              <a:rPr lang="en-GB" sz="13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from their Course Handicap*.</a:t>
            </a:r>
          </a:p>
          <a:p>
            <a:pPr lvl="1"/>
            <a:r>
              <a:rPr lang="en-GB" sz="1300" b="1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Red Course (Women’s)</a:t>
            </a:r>
            <a:r>
              <a:rPr lang="en-GB" sz="13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: the CR is 71.6 and the par is 72. Members playing the red (Women’s) course will not have any adjustment to their Course Handicap*.</a:t>
            </a:r>
          </a:p>
          <a:p>
            <a:pPr marL="914400" lvl="2" indent="0">
              <a:buNone/>
            </a:pPr>
            <a:r>
              <a:rPr lang="en-GB" sz="9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* the adjustment will be rounded to full shots using the usual method of rounding in golf.</a:t>
            </a:r>
            <a:endParaRPr lang="en-US" sz="16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8F52123-8587-5512-3448-99174E367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33" y="281286"/>
            <a:ext cx="6400614" cy="800945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County Roadshow 2025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C4961F8-C117-F88F-E08C-9DB0DE71DE7D}"/>
              </a:ext>
            </a:extLst>
          </p:cNvPr>
          <p:cNvSpPr txBox="1">
            <a:spLocks/>
          </p:cNvSpPr>
          <p:nvPr/>
        </p:nvSpPr>
        <p:spPr>
          <a:xfrm>
            <a:off x="1058935" y="1330538"/>
            <a:ext cx="8146408" cy="1106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200" b="1" dirty="0"/>
              <a:t>WORLD HANDICAPPING SYSTEM (WHS™)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Changes as of 1st April 2024</a:t>
            </a:r>
            <a:endParaRPr lang="en-GB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3600" b="1" dirty="0"/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6ACE1977-B3A1-64F0-4DA0-F58D10ED78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10102036" y="2506662"/>
            <a:ext cx="2089963" cy="43513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541EA2A-0851-9E89-519E-50AB9A789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459F0F86-04AF-F8A0-524A-B4782A9CF3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5">
              <a:alphaModFix amt="16000"/>
            </a:blip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3060110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8118-4D85-B702-13E3-855A35275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935" y="2188732"/>
            <a:ext cx="8146409" cy="4163892"/>
          </a:xfrm>
        </p:spPr>
        <p:txBody>
          <a:bodyPr>
            <a:normAutofit/>
          </a:bodyPr>
          <a:lstStyle/>
          <a:p>
            <a:r>
              <a:rPr lang="en-US" sz="1800" b="1" dirty="0"/>
              <a:t>The Inclusion of Four Ball Better Ball Scores within GB&amp;I: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/>
              <a:t>Stroke play competitions only (note: </a:t>
            </a:r>
            <a:r>
              <a:rPr lang="en-US" sz="1800" u="sng" dirty="0"/>
              <a:t>not</a:t>
            </a:r>
            <a:r>
              <a:rPr lang="en-US" sz="1800" dirty="0"/>
              <a:t> social golf).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/>
              <a:t>Minimum of 42 pts. to activate calculation.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/>
              <a:t>Minimum of 9 holes completed for the player.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/>
              <a:t>Holes not completed will be assessed versus holes completed (computer software).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/>
              <a:t>Minimum of 36 pts. to activate WHS score inclusion.</a:t>
            </a:r>
          </a:p>
          <a:p>
            <a:pPr marL="800100" lvl="1" indent="-342900">
              <a:buFont typeface="+mj-lt"/>
              <a:buAutoNum type="alphaLcParenR"/>
            </a:pPr>
            <a:endParaRPr lang="en-US" sz="1800" dirty="0"/>
          </a:p>
          <a:p>
            <a:r>
              <a:rPr lang="en-US" sz="1800" b="1" dirty="0"/>
              <a:t>Inclusion of Shorter-Length Golf Courses Within the Course Rating™ System</a:t>
            </a:r>
            <a:r>
              <a:rPr lang="en-US" sz="1800" dirty="0"/>
              <a:t>: </a:t>
            </a:r>
          </a:p>
          <a:p>
            <a:pPr marL="457200" lvl="1" indent="0">
              <a:buNone/>
            </a:pPr>
            <a:r>
              <a:rPr lang="en-US" sz="1800" dirty="0"/>
              <a:t>Qualification for a Course Rating and Slope Rating will be significantly reduced: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/>
              <a:t>18 hole course may be as short as 1,500 yards.</a:t>
            </a:r>
          </a:p>
          <a:p>
            <a:pPr marL="800100" lvl="1" indent="-342900">
              <a:buFont typeface="+mj-lt"/>
              <a:buAutoNum type="alphaLcParenR"/>
            </a:pPr>
            <a:r>
              <a:rPr lang="en-US" sz="1800" dirty="0"/>
              <a:t>9 hole course may be as short as 750 yards.</a:t>
            </a:r>
          </a:p>
          <a:p>
            <a:endParaRPr lang="en-US" sz="1600" dirty="0"/>
          </a:p>
          <a:p>
            <a:pPr marL="457200" lvl="1" indent="0">
              <a:buNone/>
            </a:pPr>
            <a:endParaRPr lang="en-GB" sz="16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4B64C32-2C97-E085-116E-34AA3FEF8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33" y="281286"/>
            <a:ext cx="6400614" cy="800945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County Roadshow 2025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5823695-302E-8AFF-7700-FD953024A779}"/>
              </a:ext>
            </a:extLst>
          </p:cNvPr>
          <p:cNvSpPr txBox="1">
            <a:spLocks/>
          </p:cNvSpPr>
          <p:nvPr/>
        </p:nvSpPr>
        <p:spPr>
          <a:xfrm>
            <a:off x="1058935" y="1082231"/>
            <a:ext cx="8146408" cy="11065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600" b="1" dirty="0"/>
              <a:t>WORLD HANDICAPPING SYSTEM (WHS™)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Changes as of 1st April 2024</a:t>
            </a:r>
            <a:endParaRPr lang="en-GB" sz="24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1" indent="0">
              <a:buFont typeface="Arial" panose="020B0604020202020204" pitchFamily="34" charset="0"/>
              <a:buNone/>
            </a:pPr>
            <a:endParaRPr lang="en-GB" sz="3600" b="1" dirty="0"/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04DB1D04-4D0F-4ED2-3EDE-CAC3491367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10102036" y="2506662"/>
            <a:ext cx="2089963" cy="43513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A6B5215-3E29-C68A-0EFD-F18B96A85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6E208EC1-8A66-7440-1309-E51FE495CE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5">
              <a:alphaModFix amt="16000"/>
            </a:blip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34955649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3094B-D0DE-AAE0-00FD-E5A264122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405D3-EC65-2B91-706C-0069EAA1E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934" y="3011055"/>
            <a:ext cx="8146409" cy="3777672"/>
          </a:xfrm>
        </p:spPr>
        <p:txBody>
          <a:bodyPr>
            <a:noAutofit/>
          </a:bodyPr>
          <a:lstStyle/>
          <a:p>
            <a:pPr marL="800100" lvl="1" indent="-342900">
              <a:buFont typeface="+mj-lt"/>
              <a:buAutoNum type="alphaLcParenR"/>
            </a:pPr>
            <a:endParaRPr lang="en-US" sz="2800" dirty="0"/>
          </a:p>
          <a:p>
            <a:pPr marL="457200" lvl="1" indent="0">
              <a:buNone/>
            </a:pPr>
            <a:r>
              <a:rPr lang="en-GB" sz="2800" dirty="0"/>
              <a:t>Outside of 30 April – 30 September clubs no longer need consult County Advisor to request use of  Preferred Lies if conditions warrant their use.</a:t>
            </a:r>
          </a:p>
          <a:p>
            <a:pPr marL="457200" lvl="1" indent="0">
              <a:buNone/>
            </a:pPr>
            <a:endParaRPr lang="en-GB" sz="2800" dirty="0"/>
          </a:p>
          <a:p>
            <a:pPr marL="457200" lvl="1" indent="0">
              <a:buNone/>
            </a:pPr>
            <a:r>
              <a:rPr lang="en-GB" sz="2800" dirty="0">
                <a:solidFill>
                  <a:srgbClr val="404040"/>
                </a:solidFill>
                <a:latin typeface="muli"/>
              </a:rPr>
              <a:t>Clubs must use the Model Local Rule appropriately and on areas of the course where it is required. They must also be removed as soon practicably possible.</a:t>
            </a:r>
            <a:endParaRPr lang="en-GB" sz="28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F4CACC-94B2-4D13-0C12-8A99855AF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33" y="281286"/>
            <a:ext cx="6400614" cy="800945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County Roadshow 2025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9598F2-B669-4E76-6D7B-79996A9826FE}"/>
              </a:ext>
            </a:extLst>
          </p:cNvPr>
          <p:cNvSpPr txBox="1">
            <a:spLocks/>
          </p:cNvSpPr>
          <p:nvPr/>
        </p:nvSpPr>
        <p:spPr>
          <a:xfrm>
            <a:off x="1058935" y="1002632"/>
            <a:ext cx="8146408" cy="14344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600" b="1" dirty="0"/>
              <a:t>WORLD HANDICAPPING SYSTEM (WHS™)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2400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Advice on adverse/extreme weather conditions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2400" b="1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b="1" kern="100" dirty="0">
                <a:ea typeface="Calibri" panose="020F0502020204030204" pitchFamily="34" charset="0"/>
                <a:cs typeface="Times New Roman" panose="02020603050405020304" pitchFamily="18" charset="0"/>
              </a:rPr>
              <a:t>New guidance on adverse/ extreme weather conditions has replaced winter checklist.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endParaRPr lang="en-GB" sz="3600" dirty="0"/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CBB42BC8-4787-F2BD-673E-EEC30497BF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10102036" y="2506662"/>
            <a:ext cx="2089963" cy="43513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1B1891-D77D-1865-13EE-CE969CAE0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1C368D2B-CBD9-4730-2119-42A8B11DD53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5">
              <a:alphaModFix amt="16000"/>
            </a:blip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18480553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2F5E2-9F84-3CB2-986B-C649BBD25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CCEEA-3F4E-027E-D524-53CBAD1D7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934" y="1801091"/>
            <a:ext cx="8146409" cy="4775623"/>
          </a:xfrm>
        </p:spPr>
        <p:txBody>
          <a:bodyPr>
            <a:normAutofit fontScale="32500" lnSpcReduction="20000"/>
          </a:bodyPr>
          <a:lstStyle/>
          <a:p>
            <a:pPr marL="0" indent="0" algn="ctr">
              <a:buNone/>
            </a:pPr>
            <a:endParaRPr lang="en-GB" sz="2400" b="1" dirty="0"/>
          </a:p>
          <a:p>
            <a:pPr marL="0" indent="0" algn="ctr">
              <a:buNone/>
            </a:pPr>
            <a:r>
              <a:rPr lang="en-GB" sz="7400" b="1" dirty="0"/>
              <a:t>WHS Workshop</a:t>
            </a:r>
            <a:r>
              <a:rPr lang="en-GB" sz="7400" dirty="0"/>
              <a:t>– at Sandiway Golf Club on Thursday 10</a:t>
            </a:r>
            <a:r>
              <a:rPr lang="en-GB" sz="7400" baseline="30000" dirty="0"/>
              <a:t>th</a:t>
            </a:r>
            <a:r>
              <a:rPr lang="en-GB" sz="7400" dirty="0"/>
              <a:t>  April at 10.00am.</a:t>
            </a:r>
          </a:p>
          <a:p>
            <a:pPr marL="0" indent="0" algn="ctr">
              <a:buNone/>
            </a:pPr>
            <a:r>
              <a:rPr lang="en-GB" sz="7400" b="1" dirty="0"/>
              <a:t>WHS Workshop – </a:t>
            </a:r>
            <a:r>
              <a:rPr lang="en-GB" sz="7400" dirty="0"/>
              <a:t>at Ringway Golf Club on Tuesday 29</a:t>
            </a:r>
            <a:r>
              <a:rPr lang="en-GB" sz="7400" baseline="30000" dirty="0"/>
              <a:t>th</a:t>
            </a:r>
            <a:r>
              <a:rPr lang="en-GB" sz="7400" dirty="0"/>
              <a:t> April at 18.00pm.</a:t>
            </a:r>
          </a:p>
          <a:p>
            <a:pPr marL="0" indent="0" algn="ctr">
              <a:buNone/>
            </a:pPr>
            <a:r>
              <a:rPr lang="en-GB" sz="7400" b="1" dirty="0"/>
              <a:t>Book via England Golf website</a:t>
            </a:r>
          </a:p>
          <a:p>
            <a:pPr marL="0" indent="0" algn="ctr">
              <a:buNone/>
            </a:pPr>
            <a:r>
              <a:rPr lang="en-GB" sz="7400" dirty="0">
                <a:hlinkClick r:id="rId2"/>
              </a:rPr>
              <a:t>WHS™ Workshop Registration Form</a:t>
            </a:r>
            <a:endParaRPr lang="en-GB" sz="7400" b="1" dirty="0"/>
          </a:p>
          <a:p>
            <a:pPr marL="0" indent="0" algn="ctr">
              <a:buNone/>
            </a:pPr>
            <a:r>
              <a:rPr lang="en-GB" sz="7400" b="1" dirty="0"/>
              <a:t>Subjects covered will be: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7400" b="0" i="0" dirty="0">
                <a:solidFill>
                  <a:srgbClr val="212529"/>
                </a:solidFill>
                <a:effectLst/>
                <a:latin typeface="muli"/>
              </a:rPr>
              <a:t>Score and Handicap Index® manipulation.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7400" b="0" i="0" dirty="0">
                <a:solidFill>
                  <a:srgbClr val="212529"/>
                </a:solidFill>
                <a:effectLst/>
                <a:latin typeface="muli"/>
              </a:rPr>
              <a:t>Is WHS™ too complicated?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7400" b="0" i="0" dirty="0">
                <a:solidFill>
                  <a:srgbClr val="212529"/>
                </a:solidFill>
                <a:effectLst/>
                <a:latin typeface="muli"/>
              </a:rPr>
              <a:t>Responsibilities of </a:t>
            </a:r>
            <a:r>
              <a:rPr lang="en-GB" sz="7400" dirty="0">
                <a:solidFill>
                  <a:srgbClr val="212529"/>
                </a:solidFill>
                <a:latin typeface="muli"/>
              </a:rPr>
              <a:t>a</a:t>
            </a:r>
            <a:r>
              <a:rPr lang="en-GB" sz="7400" b="0" i="0" dirty="0">
                <a:solidFill>
                  <a:srgbClr val="212529"/>
                </a:solidFill>
                <a:effectLst/>
                <a:latin typeface="muli"/>
              </a:rPr>
              <a:t> golfer, attester and handicap committee.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7400" b="0" i="0" dirty="0">
                <a:solidFill>
                  <a:srgbClr val="212529"/>
                </a:solidFill>
                <a:effectLst/>
                <a:latin typeface="muli"/>
              </a:rPr>
              <a:t>Course Rating™ 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7400" b="0" i="0" dirty="0">
                <a:solidFill>
                  <a:srgbClr val="212529"/>
                </a:solidFill>
                <a:effectLst/>
                <a:latin typeface="muli"/>
              </a:rPr>
              <a:t>Plus, lots more.</a:t>
            </a:r>
          </a:p>
          <a:p>
            <a:pPr marL="0" indent="0" algn="ctr">
              <a:buNone/>
            </a:pPr>
            <a:endParaRPr lang="en-GB" sz="24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D792C71-8387-5CF3-0BE6-E7A722195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33" y="281286"/>
            <a:ext cx="6400614" cy="800945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/>
              <a:t>County Roadshow 2025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B0E65DF-8A2F-7D94-B139-5117219A3DCC}"/>
              </a:ext>
            </a:extLst>
          </p:cNvPr>
          <p:cNvSpPr txBox="1">
            <a:spLocks/>
          </p:cNvSpPr>
          <p:nvPr/>
        </p:nvSpPr>
        <p:spPr>
          <a:xfrm>
            <a:off x="1058935" y="1330538"/>
            <a:ext cx="8146408" cy="553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200" b="1" dirty="0"/>
              <a:t>WORLD HANDICAPPING SYSTEM (WHS™)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8FF3C566-8469-891D-17E9-F0DC75520C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522"/>
          <a:stretch/>
        </p:blipFill>
        <p:spPr>
          <a:xfrm>
            <a:off x="10102036" y="2506662"/>
            <a:ext cx="2089963" cy="435133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ADAF316-61F9-1994-2A44-4DD4E9E95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B334486E-E436-AD5B-AE24-7BD22EBF3C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6">
              <a:alphaModFix amt="16000"/>
            </a:blip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2336694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F9F16-8CCD-C745-B5C5-2E370ED1E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D7EE81C-675B-5F33-7B52-98E5A3AB7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33" y="281286"/>
            <a:ext cx="6400614" cy="800945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County Roadshow 2025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19752B82-87AE-3541-72DA-BE1C1C2A202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9871127" y="2238807"/>
            <a:ext cx="2089963" cy="43513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F65B5-214D-769B-8E1C-B1227977BD64}"/>
              </a:ext>
            </a:extLst>
          </p:cNvPr>
          <p:cNvSpPr txBox="1">
            <a:spLocks/>
          </p:cNvSpPr>
          <p:nvPr/>
        </p:nvSpPr>
        <p:spPr>
          <a:xfrm>
            <a:off x="1683536" y="2604086"/>
            <a:ext cx="6897207" cy="1612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GB" sz="36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2EA1D58-B429-051D-AC02-E6B33F86CF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11540B5D-BEC6-8825-9570-B7CEA3868C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5">
              <a:alphaModFix amt="16000"/>
            </a:blip>
            <a:tile tx="0" ty="0" sx="100000" sy="100000" flip="none" algn="tl"/>
          </a:blip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F367CB-3219-FE1E-7139-3D2F10C86B38}"/>
              </a:ext>
            </a:extLst>
          </p:cNvPr>
          <p:cNvSpPr txBox="1"/>
          <p:nvPr/>
        </p:nvSpPr>
        <p:spPr>
          <a:xfrm>
            <a:off x="1683536" y="2419420"/>
            <a:ext cx="60960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b="1" dirty="0"/>
              <a:t>Course Rating – What Cheshire can offer?</a:t>
            </a:r>
          </a:p>
        </p:txBody>
      </p:sp>
    </p:spTree>
    <p:extLst>
      <p:ext uri="{BB962C8B-B14F-4D97-AF65-F5344CB8AC3E}">
        <p14:creationId xmlns:p14="http://schemas.microsoft.com/office/powerpoint/2010/main" val="33913729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D52DE-2B91-5F5D-54EF-280F545F8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9E531CE-64BA-7E9F-AB99-B9C1B8039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33" y="281286"/>
            <a:ext cx="6400614" cy="800945"/>
          </a:xfrm>
        </p:spPr>
        <p:txBody>
          <a:bodyPr>
            <a:normAutofit/>
          </a:bodyPr>
          <a:lstStyle/>
          <a:p>
            <a:pPr algn="ctr"/>
            <a:r>
              <a:rPr lang="en-GB" sz="3600" dirty="0"/>
              <a:t>County Roadshow 2025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594BBCF7-AF33-C642-E269-3227047379F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9871127" y="2238807"/>
            <a:ext cx="2089963" cy="43513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BBEAE2-D81F-A995-3775-BD7B15FAA58E}"/>
              </a:ext>
            </a:extLst>
          </p:cNvPr>
          <p:cNvSpPr txBox="1">
            <a:spLocks/>
          </p:cNvSpPr>
          <p:nvPr/>
        </p:nvSpPr>
        <p:spPr>
          <a:xfrm>
            <a:off x="1683536" y="2604086"/>
            <a:ext cx="6897207" cy="1612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GB" sz="36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9C2B0C3-C46D-91DE-5C39-BC7D39123E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2E020C75-5A4C-AA21-5C97-698C211A8A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5">
              <a:alphaModFix amt="16000"/>
            </a:blip>
            <a:tile tx="0" ty="0" sx="100000" sy="100000" flip="none" algn="tl"/>
          </a:blip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6177E9-953F-3F62-1C45-6852126C21F8}"/>
              </a:ext>
            </a:extLst>
          </p:cNvPr>
          <p:cNvSpPr txBox="1"/>
          <p:nvPr/>
        </p:nvSpPr>
        <p:spPr>
          <a:xfrm>
            <a:off x="735857" y="973824"/>
            <a:ext cx="8811650" cy="4536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  <a:buNone/>
            </a:pPr>
            <a:r>
              <a:rPr lang="en-GB" sz="4000" b="1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SUSTAINABILITY</a:t>
            </a:r>
          </a:p>
          <a:p>
            <a:pPr>
              <a:lnSpc>
                <a:spcPct val="105000"/>
              </a:lnSpc>
              <a:spcAft>
                <a:spcPts val="800"/>
              </a:spcAft>
              <a:buNone/>
            </a:pPr>
            <a:r>
              <a:rPr lang="en-GB" sz="2800" b="1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Cheshire Water Workshop:</a:t>
            </a:r>
            <a:endParaRPr lang="en-GB" sz="28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28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Friday 21</a:t>
            </a:r>
            <a:r>
              <a:rPr lang="en-GB" sz="2800" kern="15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</a:t>
            </a:r>
            <a:r>
              <a:rPr lang="en-GB" sz="28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March at </a:t>
            </a:r>
            <a:r>
              <a:rPr lang="en-GB" sz="2800" kern="15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Romiley</a:t>
            </a:r>
            <a:r>
              <a:rPr lang="en-GB" sz="2800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Golf Club at 9.30am until 2.30. (Free to attend with free lunch).</a:t>
            </a:r>
            <a:endParaRPr lang="en-GB" sz="2800" kern="15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24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workshop organised by England Golf, in partnership with The Environment Agency, Water Resources West, and Groundworks. 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2400" dirty="0"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Limited spaces: email to </a:t>
            </a:r>
            <a:r>
              <a:rPr lang="en-GB" sz="2400" u="sng" dirty="0">
                <a:solidFill>
                  <a:srgbClr val="467886"/>
                </a:solidFill>
                <a:effectLst/>
                <a:uFill>
                  <a:solidFill>
                    <a:srgbClr val="000000"/>
                  </a:solidFill>
                </a:uFill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owen.james@englandgolf.org</a:t>
            </a:r>
            <a:r>
              <a:rPr lang="en-GB" sz="2400" dirty="0">
                <a:effectLst/>
                <a:latin typeface="Verdana" panose="020B060403050404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endParaRPr lang="en-GB" sz="24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21223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90835A-48C6-9D99-A639-291A80EBE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681EA6C-FBF6-37DA-FC96-77A3455F3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833" y="281286"/>
            <a:ext cx="6400614" cy="800945"/>
          </a:xfrm>
        </p:spPr>
        <p:txBody>
          <a:bodyPr>
            <a:normAutofit/>
          </a:bodyPr>
          <a:lstStyle/>
          <a:p>
            <a:pPr algn="ctr"/>
            <a:r>
              <a:rPr lang="en-GB" sz="3600" dirty="0"/>
              <a:t>County Roadshow 2025</a:t>
            </a:r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13779AAB-80CA-F2BC-EA16-0C2EB5A463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9871127" y="2238807"/>
            <a:ext cx="2089963" cy="435133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DE246-F093-2D2E-A227-55F1545CEA16}"/>
              </a:ext>
            </a:extLst>
          </p:cNvPr>
          <p:cNvSpPr txBox="1">
            <a:spLocks/>
          </p:cNvSpPr>
          <p:nvPr/>
        </p:nvSpPr>
        <p:spPr>
          <a:xfrm>
            <a:off x="1683536" y="2604086"/>
            <a:ext cx="6897207" cy="1612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en-GB" sz="3600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D9C24C-10B9-6701-7AE2-DAB8D9146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7377" y="306644"/>
            <a:ext cx="977900" cy="86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B241A685-C2C0-815C-8412-F437AA5052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5">
              <a:alphaModFix amt="16000"/>
            </a:blip>
            <a:tile tx="0" ty="0" sx="100000" sy="100000" flip="none" algn="tl"/>
          </a:blip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B53A9B-8EC6-328F-D4F9-5F70FC0BED89}"/>
              </a:ext>
            </a:extLst>
          </p:cNvPr>
          <p:cNvSpPr txBox="1"/>
          <p:nvPr/>
        </p:nvSpPr>
        <p:spPr>
          <a:xfrm>
            <a:off x="735857" y="973824"/>
            <a:ext cx="8811650" cy="5283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5000"/>
              </a:lnSpc>
              <a:spcAft>
                <a:spcPts val="800"/>
              </a:spcAft>
              <a:buNone/>
            </a:pPr>
            <a:r>
              <a:rPr lang="en-GB" sz="4000" b="1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SUSTAINABILITY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2400" b="1" kern="15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Need advice on energy?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2400" b="1" kern="15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Part of the England Golf Sustainability Toolkit</a:t>
            </a:r>
            <a:endParaRPr lang="en-GB" sz="2400" b="1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2800" b="0" i="0" dirty="0">
                <a:solidFill>
                  <a:srgbClr val="212529"/>
                </a:solidFill>
                <a:effectLst/>
                <a:latin typeface="muli"/>
              </a:rPr>
              <a:t>Zellar - is an all-in-one sustainability platform.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2800" b="0" i="0" dirty="0">
                <a:solidFill>
                  <a:srgbClr val="212529"/>
                </a:solidFill>
                <a:effectLst/>
                <a:latin typeface="muli"/>
              </a:rPr>
              <a:t> An easy-to-understand online application helping you understand your current impact across multiple areas including energy and water</a:t>
            </a:r>
            <a:r>
              <a:rPr lang="en-GB" sz="2800" dirty="0">
                <a:solidFill>
                  <a:srgbClr val="212529"/>
                </a:solidFill>
                <a:latin typeface="muli"/>
              </a:rPr>
              <a:t>, </a:t>
            </a:r>
            <a:r>
              <a:rPr lang="en-GB" sz="2800" b="0" i="0" dirty="0">
                <a:solidFill>
                  <a:srgbClr val="212529"/>
                </a:solidFill>
                <a:effectLst/>
                <a:latin typeface="muli"/>
              </a:rPr>
              <a:t>before analysing data and building reduction plans.</a:t>
            </a: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lang="en-GB" sz="2800" kern="15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Contact: Becky Connell. Her email is:   </a:t>
            </a:r>
            <a:r>
              <a:rPr lang="en-GB" sz="2800" kern="15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hlinkClick r:id="rId6"/>
              </a:rPr>
              <a:t>becky@zellar.com</a:t>
            </a:r>
            <a:r>
              <a:rPr lang="en-GB" sz="2800" kern="15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GB" sz="2800" kern="15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419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945B3-4A15-742B-1255-D496E652C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024" y="365125"/>
            <a:ext cx="10429775" cy="5053898"/>
          </a:xfrm>
        </p:spPr>
        <p:txBody>
          <a:bodyPr>
            <a:normAutofit fontScale="90000"/>
          </a:bodyPr>
          <a:lstStyle/>
          <a:p>
            <a:pPr lvl="0"/>
            <a:r>
              <a:rPr lang="en-GB" b="1" dirty="0"/>
              <a:t>Save the Date – Cheshire County Dinner</a:t>
            </a:r>
            <a:br>
              <a:rPr lang="en-GB" dirty="0"/>
            </a:br>
            <a:br>
              <a:rPr lang="en-GB" sz="2200" dirty="0"/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Cheshire Golf invites you to a night with snooker legend, and special guest for the evening, John Parrott.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Venue: The Pavilion Suite, Chester Racecourse.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Date: Friday 10</a:t>
            </a:r>
            <a:r>
              <a:rPr lang="en-GB" sz="2200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</a:t>
            </a: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October 2025.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Time: Dinner at 7.30pm.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Price: £65  (includes three course meal and entertainment).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Dress code: Black tie or lounge suits for men and equivalent for women.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Accommodation:  On site at Chester Racecourse at the Holiday Inn Express. Room rate is £95 including breakfast and rooms can be reserved by calling 01244 327 900 and quoting Chester Golf Allocation.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GB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br>
              <a:rPr lang="en-GB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3898056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8118-4D85-B702-13E3-855A352754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981" y="3670417"/>
            <a:ext cx="8140318" cy="5911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3600" b="1" dirty="0"/>
              <a:t>Questions and Answers. Thank you very much listening.</a:t>
            </a:r>
          </a:p>
          <a:p>
            <a:pPr marL="1828800" lvl="4" indent="0" algn="ctr">
              <a:buNone/>
            </a:pPr>
            <a:endParaRPr lang="en-GB" sz="3600" b="1" dirty="0"/>
          </a:p>
          <a:p>
            <a:pPr lvl="2" algn="ctr"/>
            <a:endParaRPr lang="en-GB" sz="3600" b="1" u="sng" dirty="0"/>
          </a:p>
        </p:txBody>
      </p:sp>
      <p:pic>
        <p:nvPicPr>
          <p:cNvPr id="11" name="Content Placeholder 8">
            <a:extLst>
              <a:ext uri="{FF2B5EF4-FFF2-40B4-BE49-F238E27FC236}">
                <a16:creationId xmlns:a16="http://schemas.microsoft.com/office/drawing/2014/main" id="{1F916301-5513-3617-6986-D526AEABA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522"/>
          <a:stretch/>
        </p:blipFill>
        <p:spPr>
          <a:xfrm>
            <a:off x="10102037" y="2346368"/>
            <a:ext cx="2089963" cy="4351338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F3A7CC77-FB1D-CD13-1FF5-72D3FC4E0540}"/>
              </a:ext>
            </a:extLst>
          </p:cNvPr>
          <p:cNvSpPr txBox="1">
            <a:spLocks/>
          </p:cNvSpPr>
          <p:nvPr/>
        </p:nvSpPr>
        <p:spPr>
          <a:xfrm>
            <a:off x="1931833" y="281286"/>
            <a:ext cx="6400614" cy="8009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4000" dirty="0"/>
              <a:t>County Roadshow 2025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6F8ED8F-8BE1-71C8-58F1-E2BD3ADA5494}"/>
              </a:ext>
            </a:extLst>
          </p:cNvPr>
          <p:cNvSpPr txBox="1">
            <a:spLocks/>
          </p:cNvSpPr>
          <p:nvPr/>
        </p:nvSpPr>
        <p:spPr>
          <a:xfrm>
            <a:off x="1058935" y="1330538"/>
            <a:ext cx="8146408" cy="5911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endParaRPr lang="en-GB" sz="36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4922F3-FA72-B237-EC28-81B1ABE86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8972" y="414027"/>
            <a:ext cx="734711" cy="648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blue shield with yellow and red ribbons&#10;&#10;Description automatically generated">
            <a:extLst>
              <a:ext uri="{FF2B5EF4-FFF2-40B4-BE49-F238E27FC236}">
                <a16:creationId xmlns:a16="http://schemas.microsoft.com/office/drawing/2014/main" id="{780D2662-BA8F-AD65-5180-B7941E7700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8367" y="1361018"/>
            <a:ext cx="1257300" cy="1035050"/>
          </a:xfrm>
          <a:prstGeom prst="rect">
            <a:avLst/>
          </a:prstGeom>
          <a:blipFill>
            <a:blip r:embed="rId5">
              <a:alphaModFix amt="16000"/>
            </a:blip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37644077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1673</Words>
  <Application>Microsoft Office PowerPoint</Application>
  <PresentationFormat>Widescreen</PresentationFormat>
  <Paragraphs>168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1" baseType="lpstr">
      <vt:lpstr>Aptos</vt:lpstr>
      <vt:lpstr>Arial</vt:lpstr>
      <vt:lpstr>Calibri</vt:lpstr>
      <vt:lpstr>Calibri Light</vt:lpstr>
      <vt:lpstr>Muli</vt:lpstr>
      <vt:lpstr>Muli</vt:lpstr>
      <vt:lpstr>Muli Black</vt:lpstr>
      <vt:lpstr>Symbol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County Roadshow 2025</vt:lpstr>
      <vt:lpstr>County Roadshow 2025</vt:lpstr>
      <vt:lpstr>County Roadshow 2025</vt:lpstr>
      <vt:lpstr>County Roadshow 2025</vt:lpstr>
      <vt:lpstr>County Roadshow 2025</vt:lpstr>
      <vt:lpstr>County Roadshow 2025</vt:lpstr>
      <vt:lpstr>County Roadshow 2025</vt:lpstr>
      <vt:lpstr>County Roadshow 2025</vt:lpstr>
      <vt:lpstr>Save the Date – Cheshire County Dinner  Cheshire Golf invites you to a night with snooker legend, and special guest for the evening, John Parrott.   Venue: The Pavilion Suite, Chester Racecourse.   Date: Friday 10th October 2025.   Time: Dinner at 7.30pm.   Price: £65  (includes three course meal and entertainment).   Dress code: Black tie or lounge suits for men and equivalent for women.   Accommodation:  On site at Chester Racecourse at the Holiday Inn Express. Room rate is £95 including breakfast and rooms can be reserved by calling 01244 327 900 and quoting Chester Golf Allocation.  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Durling</dc:creator>
  <cp:lastModifiedBy>Steve Doughty</cp:lastModifiedBy>
  <cp:revision>25</cp:revision>
  <dcterms:created xsi:type="dcterms:W3CDTF">2023-12-19T15:50:11Z</dcterms:created>
  <dcterms:modified xsi:type="dcterms:W3CDTF">2025-03-18T17:45:19Z</dcterms:modified>
</cp:coreProperties>
</file>