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1523" r:id="rId4"/>
    <p:sldId id="1524" r:id="rId5"/>
    <p:sldId id="1525" r:id="rId6"/>
    <p:sldId id="259" r:id="rId7"/>
    <p:sldId id="1538" r:id="rId8"/>
    <p:sldId id="260" r:id="rId9"/>
    <p:sldId id="261" r:id="rId10"/>
    <p:sldId id="263" r:id="rId11"/>
    <p:sldId id="258" r:id="rId12"/>
    <p:sldId id="262" r:id="rId13"/>
    <p:sldId id="1539" r:id="rId14"/>
    <p:sldId id="266" r:id="rId15"/>
    <p:sldId id="267" r:id="rId16"/>
    <p:sldId id="268" r:id="rId17"/>
    <p:sldId id="269" r:id="rId18"/>
    <p:sldId id="265" r:id="rId19"/>
    <p:sldId id="1527" r:id="rId20"/>
    <p:sldId id="1528" r:id="rId21"/>
    <p:sldId id="1540" r:id="rId22"/>
    <p:sldId id="1541" r:id="rId23"/>
    <p:sldId id="1542" r:id="rId24"/>
    <p:sldId id="284" r:id="rId25"/>
    <p:sldId id="286" r:id="rId26"/>
    <p:sldId id="1530" r:id="rId27"/>
    <p:sldId id="1531" r:id="rId28"/>
    <p:sldId id="1533" r:id="rId29"/>
    <p:sldId id="1535" r:id="rId30"/>
    <p:sldId id="1537" r:id="rId31"/>
    <p:sldId id="295"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01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428" autoAdjust="0"/>
    <p:restoredTop sz="94660"/>
  </p:normalViewPr>
  <p:slideViewPr>
    <p:cSldViewPr snapToGrid="0">
      <p:cViewPr varScale="1">
        <p:scale>
          <a:sx n="59" d="100"/>
          <a:sy n="59" d="100"/>
        </p:scale>
        <p:origin x="756" y="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 Doughty" userId="812f0955-364d-450a-b2a9-2f6b2fe87b9d" providerId="ADAL" clId="{1F47DD95-17AE-4BAE-9DE4-F6F050B28290}"/>
    <pc:docChg chg="custSel delSld modSld sldOrd">
      <pc:chgData name="Steve Doughty" userId="812f0955-364d-450a-b2a9-2f6b2fe87b9d" providerId="ADAL" clId="{1F47DD95-17AE-4BAE-9DE4-F6F050B28290}" dt="2025-03-21T17:21:38.853" v="315"/>
      <pc:docMkLst>
        <pc:docMk/>
      </pc:docMkLst>
      <pc:sldChg chg="modSp mod">
        <pc:chgData name="Steve Doughty" userId="812f0955-364d-450a-b2a9-2f6b2fe87b9d" providerId="ADAL" clId="{1F47DD95-17AE-4BAE-9DE4-F6F050B28290}" dt="2025-03-19T10:49:38.404" v="48" actId="5793"/>
        <pc:sldMkLst>
          <pc:docMk/>
          <pc:sldMk cId="4089392451" sldId="256"/>
        </pc:sldMkLst>
        <pc:spChg chg="mod">
          <ac:chgData name="Steve Doughty" userId="812f0955-364d-450a-b2a9-2f6b2fe87b9d" providerId="ADAL" clId="{1F47DD95-17AE-4BAE-9DE4-F6F050B28290}" dt="2025-03-19T10:49:38.404" v="48" actId="5793"/>
          <ac:spMkLst>
            <pc:docMk/>
            <pc:sldMk cId="4089392451" sldId="256"/>
            <ac:spMk id="11" creationId="{807A875F-2E90-352F-41E8-545DA5A79973}"/>
          </ac:spMkLst>
        </pc:spChg>
      </pc:sldChg>
      <pc:sldChg chg="modSp mod">
        <pc:chgData name="Steve Doughty" userId="812f0955-364d-450a-b2a9-2f6b2fe87b9d" providerId="ADAL" clId="{1F47DD95-17AE-4BAE-9DE4-F6F050B28290}" dt="2025-03-20T11:32:12.927" v="69" actId="20577"/>
        <pc:sldMkLst>
          <pc:docMk/>
          <pc:sldMk cId="14231519" sldId="257"/>
        </pc:sldMkLst>
        <pc:spChg chg="mod">
          <ac:chgData name="Steve Doughty" userId="812f0955-364d-450a-b2a9-2f6b2fe87b9d" providerId="ADAL" clId="{1F47DD95-17AE-4BAE-9DE4-F6F050B28290}" dt="2025-03-20T11:32:12.927" v="69" actId="20577"/>
          <ac:spMkLst>
            <pc:docMk/>
            <pc:sldMk cId="14231519" sldId="257"/>
            <ac:spMk id="3" creationId="{B8817322-9D6E-E897-3363-DF06FD6742C6}"/>
          </ac:spMkLst>
        </pc:spChg>
      </pc:sldChg>
      <pc:sldChg chg="del">
        <pc:chgData name="Steve Doughty" userId="812f0955-364d-450a-b2a9-2f6b2fe87b9d" providerId="ADAL" clId="{1F47DD95-17AE-4BAE-9DE4-F6F050B28290}" dt="2025-03-20T11:15:14.174" v="56" actId="2696"/>
        <pc:sldMkLst>
          <pc:docMk/>
          <pc:sldMk cId="2184221640" sldId="1532"/>
        </pc:sldMkLst>
      </pc:sldChg>
      <pc:sldChg chg="del">
        <pc:chgData name="Steve Doughty" userId="812f0955-364d-450a-b2a9-2f6b2fe87b9d" providerId="ADAL" clId="{1F47DD95-17AE-4BAE-9DE4-F6F050B28290}" dt="2025-03-19T10:50:46.575" v="49" actId="2696"/>
        <pc:sldMkLst>
          <pc:docMk/>
          <pc:sldMk cId="3812122397" sldId="1534"/>
        </pc:sldMkLst>
      </pc:sldChg>
      <pc:sldChg chg="modSp mod">
        <pc:chgData name="Steve Doughty" userId="812f0955-364d-450a-b2a9-2f6b2fe87b9d" providerId="ADAL" clId="{1F47DD95-17AE-4BAE-9DE4-F6F050B28290}" dt="2025-03-21T09:32:43.923" v="303" actId="20577"/>
        <pc:sldMkLst>
          <pc:docMk/>
          <pc:sldMk cId="389805668" sldId="1537"/>
        </pc:sldMkLst>
        <pc:spChg chg="mod">
          <ac:chgData name="Steve Doughty" userId="812f0955-364d-450a-b2a9-2f6b2fe87b9d" providerId="ADAL" clId="{1F47DD95-17AE-4BAE-9DE4-F6F050B28290}" dt="2025-03-21T09:32:43.923" v="303" actId="20577"/>
          <ac:spMkLst>
            <pc:docMk/>
            <pc:sldMk cId="389805668" sldId="1537"/>
            <ac:spMk id="2" creationId="{362945B3-4A15-742B-1255-D496E652CBAB}"/>
          </ac:spMkLst>
        </pc:spChg>
      </pc:sldChg>
      <pc:sldChg chg="ord">
        <pc:chgData name="Steve Doughty" userId="812f0955-364d-450a-b2a9-2f6b2fe87b9d" providerId="ADAL" clId="{1F47DD95-17AE-4BAE-9DE4-F6F050B28290}" dt="2025-03-20T11:13:07.261" v="51"/>
        <pc:sldMkLst>
          <pc:docMk/>
          <pc:sldMk cId="859350031" sldId="1540"/>
        </pc:sldMkLst>
      </pc:sldChg>
      <pc:sldChg chg="ord">
        <pc:chgData name="Steve Doughty" userId="812f0955-364d-450a-b2a9-2f6b2fe87b9d" providerId="ADAL" clId="{1F47DD95-17AE-4BAE-9DE4-F6F050B28290}" dt="2025-03-20T11:13:28.914" v="53"/>
        <pc:sldMkLst>
          <pc:docMk/>
          <pc:sldMk cId="1596137107" sldId="1541"/>
        </pc:sldMkLst>
      </pc:sldChg>
      <pc:sldChg chg="ord">
        <pc:chgData name="Steve Doughty" userId="812f0955-364d-450a-b2a9-2f6b2fe87b9d" providerId="ADAL" clId="{1F47DD95-17AE-4BAE-9DE4-F6F050B28290}" dt="2025-03-20T11:13:43.428" v="55"/>
        <pc:sldMkLst>
          <pc:docMk/>
          <pc:sldMk cId="3938724285" sldId="1542"/>
        </pc:sldMkLst>
      </pc:sldChg>
      <pc:sldChg chg="ord">
        <pc:chgData name="Steve Doughty" userId="812f0955-364d-450a-b2a9-2f6b2fe87b9d" providerId="ADAL" clId="{1F47DD95-17AE-4BAE-9DE4-F6F050B28290}" dt="2025-03-21T17:21:34.286" v="313"/>
        <pc:sldMkLst>
          <pc:docMk/>
          <pc:sldMk cId="1559421183" sldId="2880"/>
        </pc:sldMkLst>
      </pc:sldChg>
      <pc:sldChg chg="modSp mod ord">
        <pc:chgData name="Steve Doughty" userId="812f0955-364d-450a-b2a9-2f6b2fe87b9d" providerId="ADAL" clId="{1F47DD95-17AE-4BAE-9DE4-F6F050B28290}" dt="2025-03-21T17:21:38.853" v="315"/>
        <pc:sldMkLst>
          <pc:docMk/>
          <pc:sldMk cId="98176314" sldId="2974"/>
        </pc:sldMkLst>
        <pc:spChg chg="mod">
          <ac:chgData name="Steve Doughty" userId="812f0955-364d-450a-b2a9-2f6b2fe87b9d" providerId="ADAL" clId="{1F47DD95-17AE-4BAE-9DE4-F6F050B28290}" dt="2025-03-21T13:16:45.667" v="311" actId="255"/>
          <ac:spMkLst>
            <pc:docMk/>
            <pc:sldMk cId="98176314" sldId="2974"/>
            <ac:spMk id="2" creationId="{97A45CF4-7FD7-D201-D5CF-8B0C5888A93A}"/>
          </ac:spMkLst>
        </pc:spChg>
        <pc:spChg chg="mod">
          <ac:chgData name="Steve Doughty" userId="812f0955-364d-450a-b2a9-2f6b2fe87b9d" providerId="ADAL" clId="{1F47DD95-17AE-4BAE-9DE4-F6F050B28290}" dt="2025-03-21T13:16:16.875" v="310" actId="255"/>
          <ac:spMkLst>
            <pc:docMk/>
            <pc:sldMk cId="98176314" sldId="2974"/>
            <ac:spMk id="5" creationId="{CD73DC2D-3926-2ED7-1950-B916FE142712}"/>
          </ac:spMkLst>
        </pc:spChg>
      </pc:sldChg>
    </pc:docChg>
  </pc:docChgLst>
  <pc:docChgLst>
    <pc:chgData name="Steve Doughty" userId="812f0955-364d-450a-b2a9-2f6b2fe87b9d" providerId="ADAL" clId="{E99D86B1-3A1B-4197-ACD6-E6A7EAFAD6B8}"/>
    <pc:docChg chg="undo custSel addSld delSld modSld sldOrd">
      <pc:chgData name="Steve Doughty" userId="812f0955-364d-450a-b2a9-2f6b2fe87b9d" providerId="ADAL" clId="{E99D86B1-3A1B-4197-ACD6-E6A7EAFAD6B8}" dt="2025-03-18T17:45:17.333" v="762" actId="2696"/>
      <pc:docMkLst>
        <pc:docMk/>
      </pc:docMkLst>
      <pc:sldChg chg="modSp mod">
        <pc:chgData name="Steve Doughty" userId="812f0955-364d-450a-b2a9-2f6b2fe87b9d" providerId="ADAL" clId="{E99D86B1-3A1B-4197-ACD6-E6A7EAFAD6B8}" dt="2025-03-18T13:00:30.688" v="756" actId="20577"/>
        <pc:sldMkLst>
          <pc:docMk/>
          <pc:sldMk cId="14231519" sldId="257"/>
        </pc:sldMkLst>
        <pc:spChg chg="mod">
          <ac:chgData name="Steve Doughty" userId="812f0955-364d-450a-b2a9-2f6b2fe87b9d" providerId="ADAL" clId="{E99D86B1-3A1B-4197-ACD6-E6A7EAFAD6B8}" dt="2025-03-18T13:00:30.688" v="756" actId="20577"/>
          <ac:spMkLst>
            <pc:docMk/>
            <pc:sldMk cId="14231519" sldId="257"/>
            <ac:spMk id="3" creationId="{B8817322-9D6E-E897-3363-DF06FD6742C6}"/>
          </ac:spMkLst>
        </pc:spChg>
      </pc:sldChg>
      <pc:sldChg chg="add">
        <pc:chgData name="Steve Doughty" userId="812f0955-364d-450a-b2a9-2f6b2fe87b9d" providerId="ADAL" clId="{E99D86B1-3A1B-4197-ACD6-E6A7EAFAD6B8}" dt="2025-03-18T17:34:24.056" v="760"/>
        <pc:sldMkLst>
          <pc:docMk/>
          <pc:sldMk cId="580518600" sldId="258"/>
        </pc:sldMkLst>
      </pc:sldChg>
      <pc:sldChg chg="add">
        <pc:chgData name="Steve Doughty" userId="812f0955-364d-450a-b2a9-2f6b2fe87b9d" providerId="ADAL" clId="{E99D86B1-3A1B-4197-ACD6-E6A7EAFAD6B8}" dt="2025-03-18T17:34:24.056" v="760"/>
        <pc:sldMkLst>
          <pc:docMk/>
          <pc:sldMk cId="3648336336" sldId="259"/>
        </pc:sldMkLst>
      </pc:sldChg>
      <pc:sldChg chg="add">
        <pc:chgData name="Steve Doughty" userId="812f0955-364d-450a-b2a9-2f6b2fe87b9d" providerId="ADAL" clId="{E99D86B1-3A1B-4197-ACD6-E6A7EAFAD6B8}" dt="2025-03-18T17:34:24.056" v="760"/>
        <pc:sldMkLst>
          <pc:docMk/>
          <pc:sldMk cId="3038719746" sldId="260"/>
        </pc:sldMkLst>
      </pc:sldChg>
      <pc:sldChg chg="add">
        <pc:chgData name="Steve Doughty" userId="812f0955-364d-450a-b2a9-2f6b2fe87b9d" providerId="ADAL" clId="{E99D86B1-3A1B-4197-ACD6-E6A7EAFAD6B8}" dt="2025-03-18T17:34:24.056" v="760"/>
        <pc:sldMkLst>
          <pc:docMk/>
          <pc:sldMk cId="1486285066" sldId="261"/>
        </pc:sldMkLst>
      </pc:sldChg>
      <pc:sldChg chg="add">
        <pc:chgData name="Steve Doughty" userId="812f0955-364d-450a-b2a9-2f6b2fe87b9d" providerId="ADAL" clId="{E99D86B1-3A1B-4197-ACD6-E6A7EAFAD6B8}" dt="2025-03-18T17:34:24.056" v="760"/>
        <pc:sldMkLst>
          <pc:docMk/>
          <pc:sldMk cId="2154947982" sldId="262"/>
        </pc:sldMkLst>
      </pc:sldChg>
      <pc:sldChg chg="add">
        <pc:chgData name="Steve Doughty" userId="812f0955-364d-450a-b2a9-2f6b2fe87b9d" providerId="ADAL" clId="{E99D86B1-3A1B-4197-ACD6-E6A7EAFAD6B8}" dt="2025-03-18T17:34:24.056" v="760"/>
        <pc:sldMkLst>
          <pc:docMk/>
          <pc:sldMk cId="663908175" sldId="263"/>
        </pc:sldMkLst>
      </pc:sldChg>
      <pc:sldChg chg="del">
        <pc:chgData name="Steve Doughty" userId="812f0955-364d-450a-b2a9-2f6b2fe87b9d" providerId="ADAL" clId="{E99D86B1-3A1B-4197-ACD6-E6A7EAFAD6B8}" dt="2025-03-18T12:00:19.365" v="739" actId="2696"/>
        <pc:sldMkLst>
          <pc:docMk/>
          <pc:sldMk cId="4000813627" sldId="263"/>
        </pc:sldMkLst>
      </pc:sldChg>
      <pc:sldChg chg="modSp mod">
        <pc:chgData name="Steve Doughty" userId="812f0955-364d-450a-b2a9-2f6b2fe87b9d" providerId="ADAL" clId="{E99D86B1-3A1B-4197-ACD6-E6A7EAFAD6B8}" dt="2025-03-17T17:35:02.783" v="9" actId="20577"/>
        <pc:sldMkLst>
          <pc:docMk/>
          <pc:sldMk cId="1847365545" sldId="265"/>
        </pc:sldMkLst>
        <pc:spChg chg="mod">
          <ac:chgData name="Steve Doughty" userId="812f0955-364d-450a-b2a9-2f6b2fe87b9d" providerId="ADAL" clId="{E99D86B1-3A1B-4197-ACD6-E6A7EAFAD6B8}" dt="2025-03-17T17:35:02.783" v="9" actId="20577"/>
          <ac:spMkLst>
            <pc:docMk/>
            <pc:sldMk cId="1847365545" sldId="265"/>
            <ac:spMk id="17" creationId="{7D506D85-57AB-5530-F1B2-DED44EBEFF17}"/>
          </ac:spMkLst>
        </pc:spChg>
      </pc:sldChg>
      <pc:sldChg chg="add">
        <pc:chgData name="Steve Doughty" userId="812f0955-364d-450a-b2a9-2f6b2fe87b9d" providerId="ADAL" clId="{E99D86B1-3A1B-4197-ACD6-E6A7EAFAD6B8}" dt="2025-03-18T17:34:24.056" v="760"/>
        <pc:sldMkLst>
          <pc:docMk/>
          <pc:sldMk cId="3441023007" sldId="266"/>
        </pc:sldMkLst>
      </pc:sldChg>
      <pc:sldChg chg="add">
        <pc:chgData name="Steve Doughty" userId="812f0955-364d-450a-b2a9-2f6b2fe87b9d" providerId="ADAL" clId="{E99D86B1-3A1B-4197-ACD6-E6A7EAFAD6B8}" dt="2025-03-18T17:34:24.056" v="760"/>
        <pc:sldMkLst>
          <pc:docMk/>
          <pc:sldMk cId="1875895453" sldId="267"/>
        </pc:sldMkLst>
      </pc:sldChg>
      <pc:sldChg chg="add">
        <pc:chgData name="Steve Doughty" userId="812f0955-364d-450a-b2a9-2f6b2fe87b9d" providerId="ADAL" clId="{E99D86B1-3A1B-4197-ACD6-E6A7EAFAD6B8}" dt="2025-03-18T17:34:24.056" v="760"/>
        <pc:sldMkLst>
          <pc:docMk/>
          <pc:sldMk cId="3134223631" sldId="268"/>
        </pc:sldMkLst>
      </pc:sldChg>
      <pc:sldChg chg="add">
        <pc:chgData name="Steve Doughty" userId="812f0955-364d-450a-b2a9-2f6b2fe87b9d" providerId="ADAL" clId="{E99D86B1-3A1B-4197-ACD6-E6A7EAFAD6B8}" dt="2025-03-18T17:34:24.056" v="760"/>
        <pc:sldMkLst>
          <pc:docMk/>
          <pc:sldMk cId="1395634943" sldId="269"/>
        </pc:sldMkLst>
      </pc:sldChg>
      <pc:sldChg chg="del">
        <pc:chgData name="Steve Doughty" userId="812f0955-364d-450a-b2a9-2f6b2fe87b9d" providerId="ADAL" clId="{E99D86B1-3A1B-4197-ACD6-E6A7EAFAD6B8}" dt="2025-03-18T12:00:24.845" v="740" actId="2696"/>
        <pc:sldMkLst>
          <pc:docMk/>
          <pc:sldMk cId="1536344290" sldId="269"/>
        </pc:sldMkLst>
      </pc:sldChg>
      <pc:sldChg chg="modSp del mod">
        <pc:chgData name="Steve Doughty" userId="812f0955-364d-450a-b2a9-2f6b2fe87b9d" providerId="ADAL" clId="{E99D86B1-3A1B-4197-ACD6-E6A7EAFAD6B8}" dt="2025-03-18T17:45:17.333" v="762" actId="2696"/>
        <pc:sldMkLst>
          <pc:docMk/>
          <pc:sldMk cId="861538775" sldId="271"/>
        </pc:sldMkLst>
      </pc:sldChg>
      <pc:sldChg chg="del">
        <pc:chgData name="Steve Doughty" userId="812f0955-364d-450a-b2a9-2f6b2fe87b9d" providerId="ADAL" clId="{E99D86B1-3A1B-4197-ACD6-E6A7EAFAD6B8}" dt="2025-03-18T11:59:53.520" v="737" actId="2696"/>
        <pc:sldMkLst>
          <pc:docMk/>
          <pc:sldMk cId="3626830104" sldId="283"/>
        </pc:sldMkLst>
      </pc:sldChg>
      <pc:sldChg chg="del">
        <pc:chgData name="Steve Doughty" userId="812f0955-364d-450a-b2a9-2f6b2fe87b9d" providerId="ADAL" clId="{E99D86B1-3A1B-4197-ACD6-E6A7EAFAD6B8}" dt="2025-03-18T12:00:02.279" v="738" actId="2696"/>
        <pc:sldMkLst>
          <pc:docMk/>
          <pc:sldMk cId="2094128869" sldId="288"/>
        </pc:sldMkLst>
      </pc:sldChg>
      <pc:sldChg chg="del">
        <pc:chgData name="Steve Doughty" userId="812f0955-364d-450a-b2a9-2f6b2fe87b9d" providerId="ADAL" clId="{E99D86B1-3A1B-4197-ACD6-E6A7EAFAD6B8}" dt="2025-03-17T17:37:39.090" v="61" actId="2696"/>
        <pc:sldMkLst>
          <pc:docMk/>
          <pc:sldMk cId="2437727431" sldId="293"/>
        </pc:sldMkLst>
      </pc:sldChg>
      <pc:sldChg chg="del">
        <pc:chgData name="Steve Doughty" userId="812f0955-364d-450a-b2a9-2f6b2fe87b9d" providerId="ADAL" clId="{E99D86B1-3A1B-4197-ACD6-E6A7EAFAD6B8}" dt="2025-03-18T12:00:44.477" v="744" actId="2696"/>
        <pc:sldMkLst>
          <pc:docMk/>
          <pc:sldMk cId="993479851" sldId="294"/>
        </pc:sldMkLst>
      </pc:sldChg>
      <pc:sldChg chg="modSp mod">
        <pc:chgData name="Steve Doughty" userId="812f0955-364d-450a-b2a9-2f6b2fe87b9d" providerId="ADAL" clId="{E99D86B1-3A1B-4197-ACD6-E6A7EAFAD6B8}" dt="2025-03-18T11:01:13.921" v="304" actId="14100"/>
        <pc:sldMkLst>
          <pc:docMk/>
          <pc:sldMk cId="3764407785" sldId="295"/>
        </pc:sldMkLst>
        <pc:spChg chg="mod">
          <ac:chgData name="Steve Doughty" userId="812f0955-364d-450a-b2a9-2f6b2fe87b9d" providerId="ADAL" clId="{E99D86B1-3A1B-4197-ACD6-E6A7EAFAD6B8}" dt="2025-03-17T17:41:39.224" v="104" actId="20577"/>
          <ac:spMkLst>
            <pc:docMk/>
            <pc:sldMk cId="3764407785" sldId="295"/>
            <ac:spMk id="3" creationId="{95E78118-4D85-B702-13E3-855A3527543B}"/>
          </ac:spMkLst>
        </pc:spChg>
        <pc:picChg chg="mod">
          <ac:chgData name="Steve Doughty" userId="812f0955-364d-450a-b2a9-2f6b2fe87b9d" providerId="ADAL" clId="{E99D86B1-3A1B-4197-ACD6-E6A7EAFAD6B8}" dt="2025-03-18T11:01:13.921" v="304" actId="14100"/>
          <ac:picMkLst>
            <pc:docMk/>
            <pc:sldMk cId="3764407785" sldId="295"/>
            <ac:picMk id="4" creationId="{C24922F3-FA72-B237-EC28-81B1ABE8650C}"/>
          </ac:picMkLst>
        </pc:picChg>
      </pc:sldChg>
      <pc:sldChg chg="del">
        <pc:chgData name="Steve Doughty" userId="812f0955-364d-450a-b2a9-2f6b2fe87b9d" providerId="ADAL" clId="{E99D86B1-3A1B-4197-ACD6-E6A7EAFAD6B8}" dt="2025-03-18T12:01:19.107" v="748" actId="2696"/>
        <pc:sldMkLst>
          <pc:docMk/>
          <pc:sldMk cId="3231865917" sldId="296"/>
        </pc:sldMkLst>
      </pc:sldChg>
      <pc:sldChg chg="del">
        <pc:chgData name="Steve Doughty" userId="812f0955-364d-450a-b2a9-2f6b2fe87b9d" providerId="ADAL" clId="{E99D86B1-3A1B-4197-ACD6-E6A7EAFAD6B8}" dt="2025-03-18T12:00:40.749" v="743" actId="2696"/>
        <pc:sldMkLst>
          <pc:docMk/>
          <pc:sldMk cId="2276604170" sldId="1511"/>
        </pc:sldMkLst>
      </pc:sldChg>
      <pc:sldChg chg="del">
        <pc:chgData name="Steve Doughty" userId="812f0955-364d-450a-b2a9-2f6b2fe87b9d" providerId="ADAL" clId="{E99D86B1-3A1B-4197-ACD6-E6A7EAFAD6B8}" dt="2025-03-18T12:01:06.035" v="747" actId="2696"/>
        <pc:sldMkLst>
          <pc:docMk/>
          <pc:sldMk cId="1100980953" sldId="1515"/>
        </pc:sldMkLst>
      </pc:sldChg>
      <pc:sldChg chg="del">
        <pc:chgData name="Steve Doughty" userId="812f0955-364d-450a-b2a9-2f6b2fe87b9d" providerId="ADAL" clId="{E99D86B1-3A1B-4197-ACD6-E6A7EAFAD6B8}" dt="2025-03-18T12:00:30.389" v="741" actId="2696"/>
        <pc:sldMkLst>
          <pc:docMk/>
          <pc:sldMk cId="3253069726" sldId="1519"/>
        </pc:sldMkLst>
      </pc:sldChg>
      <pc:sldChg chg="del">
        <pc:chgData name="Steve Doughty" userId="812f0955-364d-450a-b2a9-2f6b2fe87b9d" providerId="ADAL" clId="{E99D86B1-3A1B-4197-ACD6-E6A7EAFAD6B8}" dt="2025-03-18T12:00:34.998" v="742" actId="2696"/>
        <pc:sldMkLst>
          <pc:docMk/>
          <pc:sldMk cId="3024170381" sldId="1520"/>
        </pc:sldMkLst>
      </pc:sldChg>
      <pc:sldChg chg="del">
        <pc:chgData name="Steve Doughty" userId="812f0955-364d-450a-b2a9-2f6b2fe87b9d" providerId="ADAL" clId="{E99D86B1-3A1B-4197-ACD6-E6A7EAFAD6B8}" dt="2025-03-18T12:01:00.070" v="746" actId="2696"/>
        <pc:sldMkLst>
          <pc:docMk/>
          <pc:sldMk cId="1662482039" sldId="1521"/>
        </pc:sldMkLst>
      </pc:sldChg>
      <pc:sldChg chg="del">
        <pc:chgData name="Steve Doughty" userId="812f0955-364d-450a-b2a9-2f6b2fe87b9d" providerId="ADAL" clId="{E99D86B1-3A1B-4197-ACD6-E6A7EAFAD6B8}" dt="2025-03-18T12:00:48.496" v="745" actId="2696"/>
        <pc:sldMkLst>
          <pc:docMk/>
          <pc:sldMk cId="1573808609" sldId="1522"/>
        </pc:sldMkLst>
      </pc:sldChg>
      <pc:sldChg chg="del">
        <pc:chgData name="Steve Doughty" userId="812f0955-364d-450a-b2a9-2f6b2fe87b9d" providerId="ADAL" clId="{E99D86B1-3A1B-4197-ACD6-E6A7EAFAD6B8}" dt="2025-03-18T17:45:10.179" v="761" actId="2696"/>
        <pc:sldMkLst>
          <pc:docMk/>
          <pc:sldMk cId="3781244554" sldId="1526"/>
        </pc:sldMkLst>
      </pc:sldChg>
      <pc:sldChg chg="modSp mod">
        <pc:chgData name="Steve Doughty" userId="812f0955-364d-450a-b2a9-2f6b2fe87b9d" providerId="ADAL" clId="{E99D86B1-3A1B-4197-ACD6-E6A7EAFAD6B8}" dt="2025-03-17T17:36:50.130" v="60" actId="20577"/>
        <pc:sldMkLst>
          <pc:docMk/>
          <pc:sldMk cId="2724133865" sldId="1528"/>
        </pc:sldMkLst>
        <pc:spChg chg="mod">
          <ac:chgData name="Steve Doughty" userId="812f0955-364d-450a-b2a9-2f6b2fe87b9d" providerId="ADAL" clId="{E99D86B1-3A1B-4197-ACD6-E6A7EAFAD6B8}" dt="2025-03-17T17:36:50.130" v="60" actId="20577"/>
          <ac:spMkLst>
            <pc:docMk/>
            <pc:sldMk cId="2724133865" sldId="1528"/>
            <ac:spMk id="3" creationId="{C8618336-8127-884F-713F-06FCE81FEA1A}"/>
          </ac:spMkLst>
        </pc:spChg>
      </pc:sldChg>
      <pc:sldChg chg="modSp mod">
        <pc:chgData name="Steve Doughty" userId="812f0955-364d-450a-b2a9-2f6b2fe87b9d" providerId="ADAL" clId="{E99D86B1-3A1B-4197-ACD6-E6A7EAFAD6B8}" dt="2025-03-17T17:39:06.496" v="64" actId="20577"/>
        <pc:sldMkLst>
          <pc:docMk/>
          <pc:sldMk cId="1848055325" sldId="1530"/>
        </pc:sldMkLst>
        <pc:spChg chg="mod">
          <ac:chgData name="Steve Doughty" userId="812f0955-364d-450a-b2a9-2f6b2fe87b9d" providerId="ADAL" clId="{E99D86B1-3A1B-4197-ACD6-E6A7EAFAD6B8}" dt="2025-03-17T17:39:06.496" v="64" actId="20577"/>
          <ac:spMkLst>
            <pc:docMk/>
            <pc:sldMk cId="1848055325" sldId="1530"/>
            <ac:spMk id="9" creationId="{289598F2-B669-4E76-6D7B-79996A9826FE}"/>
          </ac:spMkLst>
        </pc:spChg>
      </pc:sldChg>
      <pc:sldChg chg="modSp mod">
        <pc:chgData name="Steve Doughty" userId="812f0955-364d-450a-b2a9-2f6b2fe87b9d" providerId="ADAL" clId="{E99D86B1-3A1B-4197-ACD6-E6A7EAFAD6B8}" dt="2025-03-18T11:57:42.062" v="736" actId="20577"/>
        <pc:sldMkLst>
          <pc:docMk/>
          <pc:sldMk cId="2336694552" sldId="1531"/>
        </pc:sldMkLst>
        <pc:spChg chg="mod">
          <ac:chgData name="Steve Doughty" userId="812f0955-364d-450a-b2a9-2f6b2fe87b9d" providerId="ADAL" clId="{E99D86B1-3A1B-4197-ACD6-E6A7EAFAD6B8}" dt="2025-03-18T11:57:42.062" v="736" actId="20577"/>
          <ac:spMkLst>
            <pc:docMk/>
            <pc:sldMk cId="2336694552" sldId="1531"/>
            <ac:spMk id="3" creationId="{E4DCCEEA-3F4E-027E-D524-53CBAD1D7D92}"/>
          </ac:spMkLst>
        </pc:spChg>
      </pc:sldChg>
      <pc:sldChg chg="modSp mod">
        <pc:chgData name="Steve Doughty" userId="812f0955-364d-450a-b2a9-2f6b2fe87b9d" providerId="ADAL" clId="{E99D86B1-3A1B-4197-ACD6-E6A7EAFAD6B8}" dt="2025-03-18T11:57:13.311" v="734" actId="20577"/>
        <pc:sldMkLst>
          <pc:docMk/>
          <pc:sldMk cId="2184221640" sldId="1532"/>
        </pc:sldMkLst>
      </pc:sldChg>
      <pc:sldChg chg="modSp mod">
        <pc:chgData name="Steve Doughty" userId="812f0955-364d-450a-b2a9-2f6b2fe87b9d" providerId="ADAL" clId="{E99D86B1-3A1B-4197-ACD6-E6A7EAFAD6B8}" dt="2025-03-17T17:39:52.925" v="69" actId="20577"/>
        <pc:sldMkLst>
          <pc:docMk/>
          <pc:sldMk cId="3391372968" sldId="1533"/>
        </pc:sldMkLst>
        <pc:spChg chg="mod">
          <ac:chgData name="Steve Doughty" userId="812f0955-364d-450a-b2a9-2f6b2fe87b9d" providerId="ADAL" clId="{E99D86B1-3A1B-4197-ACD6-E6A7EAFAD6B8}" dt="2025-03-17T17:39:52.925" v="69" actId="20577"/>
          <ac:spMkLst>
            <pc:docMk/>
            <pc:sldMk cId="3391372968" sldId="1533"/>
            <ac:spMk id="6" creationId="{2AF367CB-3219-FE1E-7139-3D2F10C86B38}"/>
          </ac:spMkLst>
        </pc:spChg>
      </pc:sldChg>
      <pc:sldChg chg="modSp mod ord">
        <pc:chgData name="Steve Doughty" userId="812f0955-364d-450a-b2a9-2f6b2fe87b9d" providerId="ADAL" clId="{E99D86B1-3A1B-4197-ACD6-E6A7EAFAD6B8}" dt="2025-03-18T11:18:54.076" v="608" actId="20578"/>
        <pc:sldMkLst>
          <pc:docMk/>
          <pc:sldMk cId="73741993" sldId="1535"/>
        </pc:sldMkLst>
        <pc:spChg chg="mod">
          <ac:chgData name="Steve Doughty" userId="812f0955-364d-450a-b2a9-2f6b2fe87b9d" providerId="ADAL" clId="{E99D86B1-3A1B-4197-ACD6-E6A7EAFAD6B8}" dt="2025-03-17T17:40:53.541" v="72" actId="20577"/>
          <ac:spMkLst>
            <pc:docMk/>
            <pc:sldMk cId="73741993" sldId="1535"/>
            <ac:spMk id="6" creationId="{08B53A9B-8EC6-328F-D4F9-5F70FC0BED89}"/>
          </ac:spMkLst>
        </pc:spChg>
      </pc:sldChg>
      <pc:sldChg chg="modSp new del mod">
        <pc:chgData name="Steve Doughty" userId="812f0955-364d-450a-b2a9-2f6b2fe87b9d" providerId="ADAL" clId="{E99D86B1-3A1B-4197-ACD6-E6A7EAFAD6B8}" dt="2025-03-18T10:57:18.769" v="295" actId="2696"/>
        <pc:sldMkLst>
          <pc:docMk/>
          <pc:sldMk cId="332924407" sldId="1536"/>
        </pc:sldMkLst>
      </pc:sldChg>
      <pc:sldChg chg="new del">
        <pc:chgData name="Steve Doughty" userId="812f0955-364d-450a-b2a9-2f6b2fe87b9d" providerId="ADAL" clId="{E99D86B1-3A1B-4197-ACD6-E6A7EAFAD6B8}" dt="2025-03-18T10:45:39.199" v="111" actId="680"/>
        <pc:sldMkLst>
          <pc:docMk/>
          <pc:sldMk cId="635938972" sldId="1536"/>
        </pc:sldMkLst>
      </pc:sldChg>
      <pc:sldChg chg="new del">
        <pc:chgData name="Steve Doughty" userId="812f0955-364d-450a-b2a9-2f6b2fe87b9d" providerId="ADAL" clId="{E99D86B1-3A1B-4197-ACD6-E6A7EAFAD6B8}" dt="2025-03-18T10:58:05.616" v="297" actId="2696"/>
        <pc:sldMkLst>
          <pc:docMk/>
          <pc:sldMk cId="993324223" sldId="1536"/>
        </pc:sldMkLst>
      </pc:sldChg>
      <pc:sldChg chg="add del">
        <pc:chgData name="Steve Doughty" userId="812f0955-364d-450a-b2a9-2f6b2fe87b9d" providerId="ADAL" clId="{E99D86B1-3A1B-4197-ACD6-E6A7EAFAD6B8}" dt="2025-03-18T11:23:17.259" v="622" actId="2696"/>
        <pc:sldMkLst>
          <pc:docMk/>
          <pc:sldMk cId="1274617732" sldId="1536"/>
        </pc:sldMkLst>
      </pc:sldChg>
      <pc:sldChg chg="new del">
        <pc:chgData name="Steve Doughty" userId="812f0955-364d-450a-b2a9-2f6b2fe87b9d" providerId="ADAL" clId="{E99D86B1-3A1B-4197-ACD6-E6A7EAFAD6B8}" dt="2025-03-18T10:45:21.032" v="109" actId="680"/>
        <pc:sldMkLst>
          <pc:docMk/>
          <pc:sldMk cId="1611988949" sldId="1536"/>
        </pc:sldMkLst>
      </pc:sldChg>
      <pc:sldChg chg="new del">
        <pc:chgData name="Steve Doughty" userId="812f0955-364d-450a-b2a9-2f6b2fe87b9d" providerId="ADAL" clId="{E99D86B1-3A1B-4197-ACD6-E6A7EAFAD6B8}" dt="2025-03-18T10:48:09.754" v="201" actId="2696"/>
        <pc:sldMkLst>
          <pc:docMk/>
          <pc:sldMk cId="1975817018" sldId="1536"/>
        </pc:sldMkLst>
      </pc:sldChg>
      <pc:sldChg chg="new add del">
        <pc:chgData name="Steve Doughty" userId="812f0955-364d-450a-b2a9-2f6b2fe87b9d" providerId="ADAL" clId="{E99D86B1-3A1B-4197-ACD6-E6A7EAFAD6B8}" dt="2025-03-18T11:03:28.223" v="307" actId="2696"/>
        <pc:sldMkLst>
          <pc:docMk/>
          <pc:sldMk cId="2428897806" sldId="1536"/>
        </pc:sldMkLst>
      </pc:sldChg>
      <pc:sldChg chg="modSp new del mod">
        <pc:chgData name="Steve Doughty" userId="812f0955-364d-450a-b2a9-2f6b2fe87b9d" providerId="ADAL" clId="{E99D86B1-3A1B-4197-ACD6-E6A7EAFAD6B8}" dt="2025-03-18T10:51:55.086" v="264" actId="2696"/>
        <pc:sldMkLst>
          <pc:docMk/>
          <pc:sldMk cId="2837546313" sldId="1536"/>
        </pc:sldMkLst>
      </pc:sldChg>
      <pc:sldChg chg="modSp new del mod">
        <pc:chgData name="Steve Doughty" userId="812f0955-364d-450a-b2a9-2f6b2fe87b9d" providerId="ADAL" clId="{E99D86B1-3A1B-4197-ACD6-E6A7EAFAD6B8}" dt="2025-03-18T10:44:32.132" v="107" actId="2696"/>
        <pc:sldMkLst>
          <pc:docMk/>
          <pc:sldMk cId="3077502229" sldId="1536"/>
        </pc:sldMkLst>
      </pc:sldChg>
      <pc:sldChg chg="addSp modSp new del mod">
        <pc:chgData name="Steve Doughty" userId="812f0955-364d-450a-b2a9-2f6b2fe87b9d" providerId="ADAL" clId="{E99D86B1-3A1B-4197-ACD6-E6A7EAFAD6B8}" dt="2025-03-18T10:55:59.697" v="274" actId="2696"/>
        <pc:sldMkLst>
          <pc:docMk/>
          <pc:sldMk cId="3163046054" sldId="1536"/>
        </pc:sldMkLst>
      </pc:sldChg>
      <pc:sldChg chg="addSp new del">
        <pc:chgData name="Steve Doughty" userId="812f0955-364d-450a-b2a9-2f6b2fe87b9d" providerId="ADAL" clId="{E99D86B1-3A1B-4197-ACD6-E6A7EAFAD6B8}" dt="2025-03-18T10:59:02.579" v="300" actId="2696"/>
        <pc:sldMkLst>
          <pc:docMk/>
          <pc:sldMk cId="3502609210" sldId="1536"/>
        </pc:sldMkLst>
      </pc:sldChg>
      <pc:sldChg chg="modSp add del mod">
        <pc:chgData name="Steve Doughty" userId="812f0955-364d-450a-b2a9-2f6b2fe87b9d" providerId="ADAL" clId="{E99D86B1-3A1B-4197-ACD6-E6A7EAFAD6B8}" dt="2025-03-18T10:48:04.073" v="200" actId="2696"/>
        <pc:sldMkLst>
          <pc:docMk/>
          <pc:sldMk cId="1409453" sldId="1537"/>
        </pc:sldMkLst>
      </pc:sldChg>
      <pc:sldChg chg="modSp new mod ord">
        <pc:chgData name="Steve Doughty" userId="812f0955-364d-450a-b2a9-2f6b2fe87b9d" providerId="ADAL" clId="{E99D86B1-3A1B-4197-ACD6-E6A7EAFAD6B8}" dt="2025-03-18T17:23:39.833" v="759" actId="255"/>
        <pc:sldMkLst>
          <pc:docMk/>
          <pc:sldMk cId="389805668" sldId="1537"/>
        </pc:sldMkLst>
        <pc:spChg chg="mod">
          <ac:chgData name="Steve Doughty" userId="812f0955-364d-450a-b2a9-2f6b2fe87b9d" providerId="ADAL" clId="{E99D86B1-3A1B-4197-ACD6-E6A7EAFAD6B8}" dt="2025-03-18T17:23:39.833" v="759" actId="255"/>
          <ac:spMkLst>
            <pc:docMk/>
            <pc:sldMk cId="389805668" sldId="1537"/>
            <ac:spMk id="2" creationId="{362945B3-4A15-742B-1255-D496E652CBAB}"/>
          </ac:spMkLst>
        </pc:spChg>
      </pc:sldChg>
      <pc:sldChg chg="add">
        <pc:chgData name="Steve Doughty" userId="812f0955-364d-450a-b2a9-2f6b2fe87b9d" providerId="ADAL" clId="{E99D86B1-3A1B-4197-ACD6-E6A7EAFAD6B8}" dt="2025-03-18T17:34:24.056" v="760"/>
        <pc:sldMkLst>
          <pc:docMk/>
          <pc:sldMk cId="3085983138" sldId="1538"/>
        </pc:sldMkLst>
      </pc:sldChg>
      <pc:sldChg chg="add">
        <pc:chgData name="Steve Doughty" userId="812f0955-364d-450a-b2a9-2f6b2fe87b9d" providerId="ADAL" clId="{E99D86B1-3A1B-4197-ACD6-E6A7EAFAD6B8}" dt="2025-03-18T17:34:24.056" v="760"/>
        <pc:sldMkLst>
          <pc:docMk/>
          <pc:sldMk cId="1589353864" sldId="1539"/>
        </pc:sldMkLst>
      </pc:sldChg>
    </pc:docChg>
  </pc:docChgLst>
  <pc:docChgLst>
    <pc:chgData name="Steve Doughty" userId="812f0955-364d-450a-b2a9-2f6b2fe87b9d" providerId="ADAL" clId="{90E63F27-8FC6-4B01-A600-6157B4E7D05C}"/>
    <pc:docChg chg="custSel delSld modSld">
      <pc:chgData name="Steve Doughty" userId="812f0955-364d-450a-b2a9-2f6b2fe87b9d" providerId="ADAL" clId="{90E63F27-8FC6-4B01-A600-6157B4E7D05C}" dt="2025-03-28T16:01:42.689" v="100" actId="2696"/>
      <pc:docMkLst>
        <pc:docMk/>
      </pc:docMkLst>
      <pc:sldChg chg="modSp mod">
        <pc:chgData name="Steve Doughty" userId="812f0955-364d-450a-b2a9-2f6b2fe87b9d" providerId="ADAL" clId="{90E63F27-8FC6-4B01-A600-6157B4E7D05C}" dt="2025-03-28T16:00:41.484" v="87" actId="20577"/>
        <pc:sldMkLst>
          <pc:docMk/>
          <pc:sldMk cId="4089392451" sldId="256"/>
        </pc:sldMkLst>
        <pc:spChg chg="mod">
          <ac:chgData name="Steve Doughty" userId="812f0955-364d-450a-b2a9-2f6b2fe87b9d" providerId="ADAL" clId="{90E63F27-8FC6-4B01-A600-6157B4E7D05C}" dt="2025-03-28T16:00:41.484" v="87" actId="20577"/>
          <ac:spMkLst>
            <pc:docMk/>
            <pc:sldMk cId="4089392451" sldId="256"/>
            <ac:spMk id="11" creationId="{807A875F-2E90-352F-41E8-545DA5A79973}"/>
          </ac:spMkLst>
        </pc:spChg>
      </pc:sldChg>
      <pc:sldChg chg="modSp mod">
        <pc:chgData name="Steve Doughty" userId="812f0955-364d-450a-b2a9-2f6b2fe87b9d" providerId="ADAL" clId="{90E63F27-8FC6-4B01-A600-6157B4E7D05C}" dt="2025-03-28T16:00:52.174" v="98" actId="27636"/>
        <pc:sldMkLst>
          <pc:docMk/>
          <pc:sldMk cId="14231519" sldId="257"/>
        </pc:sldMkLst>
        <pc:spChg chg="mod">
          <ac:chgData name="Steve Doughty" userId="812f0955-364d-450a-b2a9-2f6b2fe87b9d" providerId="ADAL" clId="{90E63F27-8FC6-4B01-A600-6157B4E7D05C}" dt="2025-03-28T16:00:52.174" v="98" actId="27636"/>
          <ac:spMkLst>
            <pc:docMk/>
            <pc:sldMk cId="14231519" sldId="257"/>
            <ac:spMk id="3" creationId="{B8817322-9D6E-E897-3363-DF06FD6742C6}"/>
          </ac:spMkLst>
        </pc:spChg>
      </pc:sldChg>
      <pc:sldChg chg="del">
        <pc:chgData name="Steve Doughty" userId="812f0955-364d-450a-b2a9-2f6b2fe87b9d" providerId="ADAL" clId="{90E63F27-8FC6-4B01-A600-6157B4E7D05C}" dt="2025-03-28T16:01:37.937" v="99" actId="2696"/>
        <pc:sldMkLst>
          <pc:docMk/>
          <pc:sldMk cId="1559421183" sldId="2880"/>
        </pc:sldMkLst>
      </pc:sldChg>
      <pc:sldChg chg="del">
        <pc:chgData name="Steve Doughty" userId="812f0955-364d-450a-b2a9-2f6b2fe87b9d" providerId="ADAL" clId="{90E63F27-8FC6-4B01-A600-6157B4E7D05C}" dt="2025-03-28T16:01:42.689" v="100" actId="2696"/>
        <pc:sldMkLst>
          <pc:docMk/>
          <pc:sldMk cId="98176314" sldId="297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E085F5-84B0-4F40-BB25-BDF443D7FC42}" type="datetimeFigureOut">
              <a:rPr lang="en-GB" smtClean="0"/>
              <a:t>28/03/2025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F0D644-9F75-43CF-B202-A55E96D0DDC9}" type="slidenum">
              <a:rPr lang="en-GB" smtClean="0"/>
              <a:t>‹#›</a:t>
            </a:fld>
            <a:endParaRPr lang="en-GB" dirty="0"/>
          </a:p>
        </p:txBody>
      </p:sp>
    </p:spTree>
    <p:extLst>
      <p:ext uri="{BB962C8B-B14F-4D97-AF65-F5344CB8AC3E}">
        <p14:creationId xmlns:p14="http://schemas.microsoft.com/office/powerpoint/2010/main" val="1611444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Question 1 - </a:t>
            </a:r>
            <a:r>
              <a:rPr lang="en-GB" sz="1200" dirty="0">
                <a:effectLst/>
                <a:latin typeface="Verdana" panose="020B0604030504040204" pitchFamily="34" charset="0"/>
                <a:ea typeface="Times New Roman" panose="02020603050405020304" pitchFamily="18" charset="0"/>
                <a:cs typeface="Aptos" panose="020B0004020202020204" pitchFamily="34" charset="0"/>
              </a:rPr>
              <a:t>Need the example(s) to be where they have decided to make the switch, not an example where women have always had full access.</a:t>
            </a:r>
            <a:endParaRPr lang="en-GB" sz="1200" dirty="0">
              <a:effectLst/>
              <a:latin typeface="Aptos" panose="020B0004020202020204" pitchFamily="34" charset="0"/>
              <a:ea typeface="Aptos" panose="020B0004020202020204" pitchFamily="34" charset="0"/>
              <a:cs typeface="Aptos" panose="020B0004020202020204" pitchFamily="34" charset="0"/>
            </a:endParaRPr>
          </a:p>
          <a:p>
            <a:r>
              <a:rPr lang="en-GB" dirty="0"/>
              <a:t>Question 2 – Has this change been made </a:t>
            </a:r>
            <a:r>
              <a:rPr lang="en-GB" sz="1200" dirty="0">
                <a:effectLst/>
                <a:latin typeface="Verdana" panose="020B0604030504040204" pitchFamily="34" charset="0"/>
                <a:ea typeface="Times New Roman" panose="02020603050405020304" pitchFamily="18" charset="0"/>
                <a:cs typeface="Aptos" panose="020B0004020202020204" pitchFamily="34" charset="0"/>
              </a:rPr>
              <a:t>in a bid to be more progressive, open to men and women, and their selection process etc.</a:t>
            </a:r>
            <a:endParaRPr lang="en-GB" dirty="0"/>
          </a:p>
        </p:txBody>
      </p:sp>
      <p:sp>
        <p:nvSpPr>
          <p:cNvPr id="4" name="Slide Number Placeholder 3"/>
          <p:cNvSpPr>
            <a:spLocks noGrp="1"/>
          </p:cNvSpPr>
          <p:nvPr>
            <p:ph type="sldNum" sz="quarter" idx="5"/>
          </p:nvPr>
        </p:nvSpPr>
        <p:spPr/>
        <p:txBody>
          <a:bodyPr/>
          <a:lstStyle/>
          <a:p>
            <a:fld id="{1AF0D644-9F75-43CF-B202-A55E96D0DDC9}" type="slidenum">
              <a:rPr lang="en-GB" smtClean="0"/>
              <a:t>10</a:t>
            </a:fld>
            <a:endParaRPr lang="en-GB" dirty="0"/>
          </a:p>
        </p:txBody>
      </p:sp>
    </p:spTree>
    <p:extLst>
      <p:ext uri="{BB962C8B-B14F-4D97-AF65-F5344CB8AC3E}">
        <p14:creationId xmlns:p14="http://schemas.microsoft.com/office/powerpoint/2010/main" val="2625341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AF0D644-9F75-43CF-B202-A55E96D0DDC9}" type="slidenum">
              <a:rPr lang="en-GB" smtClean="0"/>
              <a:t>30</a:t>
            </a:fld>
            <a:endParaRPr lang="en-GB" dirty="0"/>
          </a:p>
        </p:txBody>
      </p:sp>
    </p:spTree>
    <p:extLst>
      <p:ext uri="{BB962C8B-B14F-4D97-AF65-F5344CB8AC3E}">
        <p14:creationId xmlns:p14="http://schemas.microsoft.com/office/powerpoint/2010/main" val="3019121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5EBF4-C31C-7606-520F-55B31FF2F4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7609713-427D-770E-FC6B-978EB3CFE2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C76768D-1B3E-7126-59A8-BD3915DB394F}"/>
              </a:ext>
            </a:extLst>
          </p:cNvPr>
          <p:cNvSpPr>
            <a:spLocks noGrp="1"/>
          </p:cNvSpPr>
          <p:nvPr>
            <p:ph type="dt" sz="half" idx="10"/>
          </p:nvPr>
        </p:nvSpPr>
        <p:spPr/>
        <p:txBody>
          <a:bodyPr/>
          <a:lstStyle/>
          <a:p>
            <a:fld id="{AF7FA26E-7CB3-43AE-8860-A62590CF724B}" type="datetimeFigureOut">
              <a:rPr lang="en-GB" smtClean="0"/>
              <a:t>28/03/2025</a:t>
            </a:fld>
            <a:endParaRPr lang="en-GB" dirty="0"/>
          </a:p>
        </p:txBody>
      </p:sp>
      <p:sp>
        <p:nvSpPr>
          <p:cNvPr id="5" name="Footer Placeholder 4">
            <a:extLst>
              <a:ext uri="{FF2B5EF4-FFF2-40B4-BE49-F238E27FC236}">
                <a16:creationId xmlns:a16="http://schemas.microsoft.com/office/drawing/2014/main" id="{CF2E82E4-8045-7CEF-98D0-546061B9ABEC}"/>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34F496E-FD58-9852-C80A-757EEE2DDBF6}"/>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719524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B58A-AF7B-DD37-CB62-3522735D0A5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CB0D16E-4099-6C89-14E3-4548E56E7D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5C9D19-5CE6-0611-96C6-4FB4614F5840}"/>
              </a:ext>
            </a:extLst>
          </p:cNvPr>
          <p:cNvSpPr>
            <a:spLocks noGrp="1"/>
          </p:cNvSpPr>
          <p:nvPr>
            <p:ph type="dt" sz="half" idx="10"/>
          </p:nvPr>
        </p:nvSpPr>
        <p:spPr/>
        <p:txBody>
          <a:bodyPr/>
          <a:lstStyle/>
          <a:p>
            <a:fld id="{AF7FA26E-7CB3-43AE-8860-A62590CF724B}" type="datetimeFigureOut">
              <a:rPr lang="en-GB" smtClean="0"/>
              <a:t>28/03/2025</a:t>
            </a:fld>
            <a:endParaRPr lang="en-GB" dirty="0"/>
          </a:p>
        </p:txBody>
      </p:sp>
      <p:sp>
        <p:nvSpPr>
          <p:cNvPr id="5" name="Footer Placeholder 4">
            <a:extLst>
              <a:ext uri="{FF2B5EF4-FFF2-40B4-BE49-F238E27FC236}">
                <a16:creationId xmlns:a16="http://schemas.microsoft.com/office/drawing/2014/main" id="{CEDAC371-5028-EDE1-2DF6-F50D4274735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C0BC6F5-75CF-3C4D-C169-F9059C6B6368}"/>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1101848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35193-F9B0-4D6B-3EA5-A3C6D2789B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05AA761-344B-0AEC-E2E8-3D95586759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A1BB617-085C-0407-788A-991C01E6FF59}"/>
              </a:ext>
            </a:extLst>
          </p:cNvPr>
          <p:cNvSpPr>
            <a:spLocks noGrp="1"/>
          </p:cNvSpPr>
          <p:nvPr>
            <p:ph type="dt" sz="half" idx="10"/>
          </p:nvPr>
        </p:nvSpPr>
        <p:spPr/>
        <p:txBody>
          <a:bodyPr/>
          <a:lstStyle/>
          <a:p>
            <a:fld id="{AF7FA26E-7CB3-43AE-8860-A62590CF724B}" type="datetimeFigureOut">
              <a:rPr lang="en-GB" smtClean="0"/>
              <a:t>28/03/2025</a:t>
            </a:fld>
            <a:endParaRPr lang="en-GB" dirty="0"/>
          </a:p>
        </p:txBody>
      </p:sp>
      <p:sp>
        <p:nvSpPr>
          <p:cNvPr id="5" name="Footer Placeholder 4">
            <a:extLst>
              <a:ext uri="{FF2B5EF4-FFF2-40B4-BE49-F238E27FC236}">
                <a16:creationId xmlns:a16="http://schemas.microsoft.com/office/drawing/2014/main" id="{EE9FAC9C-9ECF-322A-D70D-D3B18976EA5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6FF52C7-21B0-94DA-E403-9FA45975CF7A}"/>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172116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0979A-90AF-2E70-5080-158E7B2211C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9EC7C06-9F00-0C04-1A59-E3B3A20214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2DA0ED3-EF7E-B3DF-080C-7B55298F8E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D25FE0D-59B4-107A-F13C-06A14C7B3281}"/>
              </a:ext>
            </a:extLst>
          </p:cNvPr>
          <p:cNvSpPr>
            <a:spLocks noGrp="1"/>
          </p:cNvSpPr>
          <p:nvPr>
            <p:ph type="dt" sz="half" idx="10"/>
          </p:nvPr>
        </p:nvSpPr>
        <p:spPr/>
        <p:txBody>
          <a:bodyPr/>
          <a:lstStyle/>
          <a:p>
            <a:fld id="{AF7FA26E-7CB3-43AE-8860-A62590CF724B}" type="datetimeFigureOut">
              <a:rPr lang="en-GB" smtClean="0"/>
              <a:t>28/03/2025</a:t>
            </a:fld>
            <a:endParaRPr lang="en-GB" dirty="0"/>
          </a:p>
        </p:txBody>
      </p:sp>
      <p:sp>
        <p:nvSpPr>
          <p:cNvPr id="6" name="Footer Placeholder 5">
            <a:extLst>
              <a:ext uri="{FF2B5EF4-FFF2-40B4-BE49-F238E27FC236}">
                <a16:creationId xmlns:a16="http://schemas.microsoft.com/office/drawing/2014/main" id="{5E15CA9E-FA5D-508B-1FA0-85AFACA9D09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43926936-C8CF-6E50-86B3-6C4329626407}"/>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3216373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94717-0E96-1431-3C28-EF193F2450C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E1E6DD6-705E-4E8E-72D0-D06F4C0B6D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E3AA5E-9D7D-2071-3094-E900AA32C2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AFE6FF7-E341-C974-C97A-BCDDFC7D88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6D95B7-ACFD-7E6E-A712-C5A5F0B066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CC3E720-8EB4-86AD-7254-C9250D529441}"/>
              </a:ext>
            </a:extLst>
          </p:cNvPr>
          <p:cNvSpPr>
            <a:spLocks noGrp="1"/>
          </p:cNvSpPr>
          <p:nvPr>
            <p:ph type="dt" sz="half" idx="10"/>
          </p:nvPr>
        </p:nvSpPr>
        <p:spPr/>
        <p:txBody>
          <a:bodyPr/>
          <a:lstStyle/>
          <a:p>
            <a:fld id="{AF7FA26E-7CB3-43AE-8860-A62590CF724B}" type="datetimeFigureOut">
              <a:rPr lang="en-GB" smtClean="0"/>
              <a:t>28/03/2025</a:t>
            </a:fld>
            <a:endParaRPr lang="en-GB" dirty="0"/>
          </a:p>
        </p:txBody>
      </p:sp>
      <p:sp>
        <p:nvSpPr>
          <p:cNvPr id="8" name="Footer Placeholder 7">
            <a:extLst>
              <a:ext uri="{FF2B5EF4-FFF2-40B4-BE49-F238E27FC236}">
                <a16:creationId xmlns:a16="http://schemas.microsoft.com/office/drawing/2014/main" id="{4474B0D3-161A-0D10-B9D7-C855936B34E2}"/>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808B819F-A74A-0DAC-4DA0-75B23AF9AD83}"/>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2787733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5532E-79D7-0A8E-D442-99A5311F651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9D01EBF-86BC-3135-E40B-684BBFB7377B}"/>
              </a:ext>
            </a:extLst>
          </p:cNvPr>
          <p:cNvSpPr>
            <a:spLocks noGrp="1"/>
          </p:cNvSpPr>
          <p:nvPr>
            <p:ph type="dt" sz="half" idx="10"/>
          </p:nvPr>
        </p:nvSpPr>
        <p:spPr/>
        <p:txBody>
          <a:bodyPr/>
          <a:lstStyle/>
          <a:p>
            <a:fld id="{AF7FA26E-7CB3-43AE-8860-A62590CF724B}" type="datetimeFigureOut">
              <a:rPr lang="en-GB" smtClean="0"/>
              <a:t>28/03/2025</a:t>
            </a:fld>
            <a:endParaRPr lang="en-GB" dirty="0"/>
          </a:p>
        </p:txBody>
      </p:sp>
      <p:sp>
        <p:nvSpPr>
          <p:cNvPr id="4" name="Footer Placeholder 3">
            <a:extLst>
              <a:ext uri="{FF2B5EF4-FFF2-40B4-BE49-F238E27FC236}">
                <a16:creationId xmlns:a16="http://schemas.microsoft.com/office/drawing/2014/main" id="{CD17B308-6038-432B-B6B7-6F2DE00E716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0586EF87-8950-67F3-F3D8-994885DC6150}"/>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1818156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123A15-E3F9-9717-C501-27190792BFCA}"/>
              </a:ext>
            </a:extLst>
          </p:cNvPr>
          <p:cNvSpPr>
            <a:spLocks noGrp="1"/>
          </p:cNvSpPr>
          <p:nvPr>
            <p:ph type="dt" sz="half" idx="10"/>
          </p:nvPr>
        </p:nvSpPr>
        <p:spPr/>
        <p:txBody>
          <a:bodyPr/>
          <a:lstStyle/>
          <a:p>
            <a:fld id="{AF7FA26E-7CB3-43AE-8860-A62590CF724B}" type="datetimeFigureOut">
              <a:rPr lang="en-GB" smtClean="0"/>
              <a:t>28/03/2025</a:t>
            </a:fld>
            <a:endParaRPr lang="en-GB" dirty="0"/>
          </a:p>
        </p:txBody>
      </p:sp>
      <p:sp>
        <p:nvSpPr>
          <p:cNvPr id="3" name="Footer Placeholder 2">
            <a:extLst>
              <a:ext uri="{FF2B5EF4-FFF2-40B4-BE49-F238E27FC236}">
                <a16:creationId xmlns:a16="http://schemas.microsoft.com/office/drawing/2014/main" id="{88211C82-653D-5D8F-C5DE-9CD366DA3386}"/>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9EAA3B4B-7770-0AE3-FFDA-540CED44C685}"/>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49430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4F128-9EDA-9828-9C7E-C0C261CF73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F1663EB-08AC-F2D0-0E0C-7BF765A8F6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EFD18D0-826F-9A44-54EB-7975F8D0B3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5B2BEA-7110-A9A4-2D7E-DBB072D8FE3D}"/>
              </a:ext>
            </a:extLst>
          </p:cNvPr>
          <p:cNvSpPr>
            <a:spLocks noGrp="1"/>
          </p:cNvSpPr>
          <p:nvPr>
            <p:ph type="dt" sz="half" idx="10"/>
          </p:nvPr>
        </p:nvSpPr>
        <p:spPr/>
        <p:txBody>
          <a:bodyPr/>
          <a:lstStyle/>
          <a:p>
            <a:fld id="{AF7FA26E-7CB3-43AE-8860-A62590CF724B}" type="datetimeFigureOut">
              <a:rPr lang="en-GB" smtClean="0"/>
              <a:t>28/03/2025</a:t>
            </a:fld>
            <a:endParaRPr lang="en-GB" dirty="0"/>
          </a:p>
        </p:txBody>
      </p:sp>
      <p:sp>
        <p:nvSpPr>
          <p:cNvPr id="6" name="Footer Placeholder 5">
            <a:extLst>
              <a:ext uri="{FF2B5EF4-FFF2-40B4-BE49-F238E27FC236}">
                <a16:creationId xmlns:a16="http://schemas.microsoft.com/office/drawing/2014/main" id="{B3EB9486-ADAD-CA72-33CA-EB286717CC2D}"/>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66EBDEC8-B260-F7CF-B5BD-47A55F07F433}"/>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262599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410F8-AFA6-9D6C-A603-F85FC29FAE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C93576D-3CDC-CB37-9445-8AAEE667F4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525050B2-10CB-E268-9CB8-0EAD811C59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0CEBA2-FFB7-D46C-1A84-B2C1B7B24084}"/>
              </a:ext>
            </a:extLst>
          </p:cNvPr>
          <p:cNvSpPr>
            <a:spLocks noGrp="1"/>
          </p:cNvSpPr>
          <p:nvPr>
            <p:ph type="dt" sz="half" idx="10"/>
          </p:nvPr>
        </p:nvSpPr>
        <p:spPr/>
        <p:txBody>
          <a:bodyPr/>
          <a:lstStyle/>
          <a:p>
            <a:fld id="{AF7FA26E-7CB3-43AE-8860-A62590CF724B}" type="datetimeFigureOut">
              <a:rPr lang="en-GB" smtClean="0"/>
              <a:t>28/03/2025</a:t>
            </a:fld>
            <a:endParaRPr lang="en-GB" dirty="0"/>
          </a:p>
        </p:txBody>
      </p:sp>
      <p:sp>
        <p:nvSpPr>
          <p:cNvPr id="6" name="Footer Placeholder 5">
            <a:extLst>
              <a:ext uri="{FF2B5EF4-FFF2-40B4-BE49-F238E27FC236}">
                <a16:creationId xmlns:a16="http://schemas.microsoft.com/office/drawing/2014/main" id="{B9E5F16F-D903-785E-A61B-AD4E80DDFCB2}"/>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648ABF7B-24CD-51C0-DC51-407652869D3C}"/>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1804881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46D8-B695-8C38-8167-7066B306AF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EDF0BC0-CCF0-B907-3F80-458E94348D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1D3746-45F1-85A9-EE5E-65F0FB20DF92}"/>
              </a:ext>
            </a:extLst>
          </p:cNvPr>
          <p:cNvSpPr>
            <a:spLocks noGrp="1"/>
          </p:cNvSpPr>
          <p:nvPr>
            <p:ph type="dt" sz="half" idx="10"/>
          </p:nvPr>
        </p:nvSpPr>
        <p:spPr/>
        <p:txBody>
          <a:bodyPr/>
          <a:lstStyle/>
          <a:p>
            <a:fld id="{AF7FA26E-7CB3-43AE-8860-A62590CF724B}" type="datetimeFigureOut">
              <a:rPr lang="en-GB" smtClean="0"/>
              <a:t>28/03/2025</a:t>
            </a:fld>
            <a:endParaRPr lang="en-GB" dirty="0"/>
          </a:p>
        </p:txBody>
      </p:sp>
      <p:sp>
        <p:nvSpPr>
          <p:cNvPr id="5" name="Footer Placeholder 4">
            <a:extLst>
              <a:ext uri="{FF2B5EF4-FFF2-40B4-BE49-F238E27FC236}">
                <a16:creationId xmlns:a16="http://schemas.microsoft.com/office/drawing/2014/main" id="{528E1E94-29C5-7B63-BE57-930AC7555B7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9DF5D93E-2E86-6D6B-5A23-37C85B810202}"/>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4085657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A46F4B-2832-4225-7086-98087F2112C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B3FE1CB-20E9-DBA2-FCDC-FCD2F410468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E06180-EF30-CD02-2255-270676A3035E}"/>
              </a:ext>
            </a:extLst>
          </p:cNvPr>
          <p:cNvSpPr>
            <a:spLocks noGrp="1"/>
          </p:cNvSpPr>
          <p:nvPr>
            <p:ph type="dt" sz="half" idx="10"/>
          </p:nvPr>
        </p:nvSpPr>
        <p:spPr/>
        <p:txBody>
          <a:bodyPr/>
          <a:lstStyle/>
          <a:p>
            <a:fld id="{AF7FA26E-7CB3-43AE-8860-A62590CF724B}" type="datetimeFigureOut">
              <a:rPr lang="en-GB" smtClean="0"/>
              <a:t>28/03/2025</a:t>
            </a:fld>
            <a:endParaRPr lang="en-GB" dirty="0"/>
          </a:p>
        </p:txBody>
      </p:sp>
      <p:sp>
        <p:nvSpPr>
          <p:cNvPr id="5" name="Footer Placeholder 4">
            <a:extLst>
              <a:ext uri="{FF2B5EF4-FFF2-40B4-BE49-F238E27FC236}">
                <a16:creationId xmlns:a16="http://schemas.microsoft.com/office/drawing/2014/main" id="{09CC22C5-5FE4-34E7-9BF0-11C04A16370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541B491-D1C4-2174-0D81-CD1EBA4F786C}"/>
              </a:ext>
            </a:extLst>
          </p:cNvPr>
          <p:cNvSpPr>
            <a:spLocks noGrp="1"/>
          </p:cNvSpPr>
          <p:nvPr>
            <p:ph type="sldNum" sz="quarter" idx="12"/>
          </p:nvPr>
        </p:nvSpPr>
        <p:spPr/>
        <p:txBody>
          <a:bodyPr/>
          <a:lstStyle/>
          <a:p>
            <a:fld id="{4D4BB954-EF07-4E78-AB70-60DE621CDF8E}" type="slidenum">
              <a:rPr lang="en-GB" smtClean="0"/>
              <a:t>‹#›</a:t>
            </a:fld>
            <a:endParaRPr lang="en-GB" dirty="0"/>
          </a:p>
        </p:txBody>
      </p:sp>
    </p:spTree>
    <p:extLst>
      <p:ext uri="{BB962C8B-B14F-4D97-AF65-F5344CB8AC3E}">
        <p14:creationId xmlns:p14="http://schemas.microsoft.com/office/powerpoint/2010/main" val="665048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A2D3AC-AC31-6A39-7ABF-B32794B196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D942693-4A92-B915-2721-2A56B49394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2CA45B-A759-ADB5-B6E7-A3D704B315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7FA26E-7CB3-43AE-8860-A62590CF724B}" type="datetimeFigureOut">
              <a:rPr lang="en-GB" smtClean="0"/>
              <a:t>28/03/2025</a:t>
            </a:fld>
            <a:endParaRPr lang="en-GB" dirty="0"/>
          </a:p>
        </p:txBody>
      </p:sp>
      <p:sp>
        <p:nvSpPr>
          <p:cNvPr id="5" name="Footer Placeholder 4">
            <a:extLst>
              <a:ext uri="{FF2B5EF4-FFF2-40B4-BE49-F238E27FC236}">
                <a16:creationId xmlns:a16="http://schemas.microsoft.com/office/drawing/2014/main" id="{075D6C50-7936-CF1E-57AD-5FF633F1D5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8B4CDFE-E8BF-77B7-C516-072EF03E63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4BB954-EF07-4E78-AB70-60DE621CDF8E}" type="slidenum">
              <a:rPr lang="en-GB" smtClean="0"/>
              <a:t>‹#›</a:t>
            </a:fld>
            <a:endParaRPr lang="en-GB" dirty="0"/>
          </a:p>
        </p:txBody>
      </p:sp>
    </p:spTree>
    <p:extLst>
      <p:ext uri="{BB962C8B-B14F-4D97-AF65-F5344CB8AC3E}">
        <p14:creationId xmlns:p14="http://schemas.microsoft.com/office/powerpoint/2010/main" val="19863185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emf"/><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6.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10" Type="http://schemas.openxmlformats.org/officeDocument/2006/relationships/image" Target="../media/image21.png"/><Relationship Id="rId4" Type="http://schemas.openxmlformats.org/officeDocument/2006/relationships/image" Target="../media/image2.jpeg"/><Relationship Id="rId9" Type="http://schemas.openxmlformats.org/officeDocument/2006/relationships/image" Target="../media/image20.png"/></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4.emf"/></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4.emf"/></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3.jpeg"/><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englandgolf.qualtrics.com/jfe/form/SV_eh8lx3EC3faxWxo" TargetMode="Externa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4.emf"/></Relationships>
</file>

<file path=ppt/slides/_rels/slide2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hyperlink" Target="mailto:becky@zellar.com" TargetMode="External"/><Relationship Id="rId5" Type="http://schemas.openxmlformats.org/officeDocument/2006/relationships/image" Target="../media/image3.jpeg"/><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hyperlink" Target="mailto:hotel@chester-races.com"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28689D-A304-5AC6-EB20-91D854EF20DB}"/>
              </a:ext>
            </a:extLst>
          </p:cNvPr>
          <p:cNvPicPr>
            <a:picLocks noChangeAspect="1"/>
          </p:cNvPicPr>
          <p:nvPr/>
        </p:nvPicPr>
        <p:blipFill rotWithShape="1">
          <a:blip r:embed="rId2"/>
          <a:srcRect l="667" t="12984" r="750" b="1454"/>
          <a:stretch/>
        </p:blipFill>
        <p:spPr>
          <a:xfrm>
            <a:off x="0" y="0"/>
            <a:ext cx="12192000" cy="6858000"/>
          </a:xfrm>
          <a:prstGeom prst="rect">
            <a:avLst/>
          </a:prstGeom>
        </p:spPr>
      </p:pic>
      <p:sp>
        <p:nvSpPr>
          <p:cNvPr id="9" name="TextBox 8">
            <a:extLst>
              <a:ext uri="{FF2B5EF4-FFF2-40B4-BE49-F238E27FC236}">
                <a16:creationId xmlns:a16="http://schemas.microsoft.com/office/drawing/2014/main" id="{73FB1BFB-C287-A5DC-8A0D-29D62242B16F}"/>
              </a:ext>
            </a:extLst>
          </p:cNvPr>
          <p:cNvSpPr txBox="1"/>
          <p:nvPr/>
        </p:nvSpPr>
        <p:spPr>
          <a:xfrm>
            <a:off x="213505" y="3920004"/>
            <a:ext cx="5065121" cy="769441"/>
          </a:xfrm>
          <a:prstGeom prst="rect">
            <a:avLst/>
          </a:prstGeom>
          <a:noFill/>
        </p:spPr>
        <p:txBody>
          <a:bodyPr wrap="square">
            <a:spAutoFit/>
          </a:bodyPr>
          <a:lstStyle/>
          <a:p>
            <a:pPr algn="ctr"/>
            <a:r>
              <a:rPr lang="en-GB" sz="4400" b="1" dirty="0">
                <a:solidFill>
                  <a:schemeClr val="bg1"/>
                </a:solidFill>
                <a:cs typeface="Arial" panose="020B0604020202020204" pitchFamily="34" charset="0"/>
              </a:rPr>
              <a:t>County Roadshows</a:t>
            </a:r>
            <a:endParaRPr lang="en-GB" sz="4400" b="1" dirty="0"/>
          </a:p>
        </p:txBody>
      </p:sp>
      <p:sp>
        <p:nvSpPr>
          <p:cNvPr id="11" name="TextBox 10">
            <a:extLst>
              <a:ext uri="{FF2B5EF4-FFF2-40B4-BE49-F238E27FC236}">
                <a16:creationId xmlns:a16="http://schemas.microsoft.com/office/drawing/2014/main" id="{807A875F-2E90-352F-41E8-545DA5A79973}"/>
              </a:ext>
            </a:extLst>
          </p:cNvPr>
          <p:cNvSpPr txBox="1"/>
          <p:nvPr/>
        </p:nvSpPr>
        <p:spPr>
          <a:xfrm>
            <a:off x="1049882" y="4718251"/>
            <a:ext cx="3392366" cy="830997"/>
          </a:xfrm>
          <a:prstGeom prst="rect">
            <a:avLst/>
          </a:prstGeom>
          <a:noFill/>
        </p:spPr>
        <p:txBody>
          <a:bodyPr wrap="square">
            <a:spAutoFit/>
          </a:bodyPr>
          <a:lstStyle/>
          <a:p>
            <a:pPr algn="ctr"/>
            <a:r>
              <a:rPr lang="en-GB" sz="2800" b="1" dirty="0">
                <a:solidFill>
                  <a:schemeClr val="bg1"/>
                </a:solidFill>
              </a:rPr>
              <a:t>Hazel Grove Golf Club</a:t>
            </a:r>
          </a:p>
          <a:p>
            <a:pPr algn="ctr"/>
            <a:r>
              <a:rPr lang="en-GB" sz="2000" b="1" dirty="0">
                <a:solidFill>
                  <a:schemeClr val="bg1"/>
                </a:solidFill>
              </a:rPr>
              <a:t>Thursday 3</a:t>
            </a:r>
            <a:r>
              <a:rPr lang="en-GB" sz="2000" b="1" baseline="30000" dirty="0">
                <a:solidFill>
                  <a:schemeClr val="bg1"/>
                </a:solidFill>
              </a:rPr>
              <a:t>rd</a:t>
            </a:r>
            <a:r>
              <a:rPr lang="en-GB" sz="2000" b="1" dirty="0">
                <a:solidFill>
                  <a:schemeClr val="bg1"/>
                </a:solidFill>
              </a:rPr>
              <a:t> April 2025</a:t>
            </a:r>
          </a:p>
        </p:txBody>
      </p:sp>
      <p:pic>
        <p:nvPicPr>
          <p:cNvPr id="2" name="Picture 1" descr="A blue shield with yellow and red ribbons&#10;&#10;Description automatically generated">
            <a:extLst>
              <a:ext uri="{FF2B5EF4-FFF2-40B4-BE49-F238E27FC236}">
                <a16:creationId xmlns:a16="http://schemas.microsoft.com/office/drawing/2014/main" id="{9D334A9C-254A-C5D1-3CD3-F34DAC33F1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550" y="407427"/>
            <a:ext cx="1257300" cy="1035050"/>
          </a:xfrm>
          <a:prstGeom prst="rect">
            <a:avLst/>
          </a:prstGeom>
          <a:blipFill>
            <a:blip r:embed="rId4">
              <a:alphaModFix amt="16000"/>
            </a:blip>
            <a:tile tx="0" ty="0" sx="100000" sy="100000" flip="none" algn="tl"/>
          </a:blipFill>
        </p:spPr>
      </p:pic>
      <p:pic>
        <p:nvPicPr>
          <p:cNvPr id="3" name="Picture 2">
            <a:extLst>
              <a:ext uri="{FF2B5EF4-FFF2-40B4-BE49-F238E27FC236}">
                <a16:creationId xmlns:a16="http://schemas.microsoft.com/office/drawing/2014/main" id="{F3CFD33C-A9D0-119B-57A4-877A4824435D}"/>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51315" y="493152"/>
            <a:ext cx="1086757" cy="949325"/>
          </a:xfrm>
          <a:prstGeom prst="rect">
            <a:avLst/>
          </a:prstGeom>
          <a:noFill/>
          <a:ln>
            <a:noFill/>
          </a:ln>
        </p:spPr>
      </p:pic>
    </p:spTree>
    <p:extLst>
      <p:ext uri="{BB962C8B-B14F-4D97-AF65-F5344CB8AC3E}">
        <p14:creationId xmlns:p14="http://schemas.microsoft.com/office/powerpoint/2010/main" val="4089392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817322-9D6E-E897-3363-DF06FD6742C6}"/>
              </a:ext>
            </a:extLst>
          </p:cNvPr>
          <p:cNvSpPr>
            <a:spLocks noGrp="1"/>
          </p:cNvSpPr>
          <p:nvPr>
            <p:ph idx="4294967295"/>
          </p:nvPr>
        </p:nvSpPr>
        <p:spPr>
          <a:xfrm>
            <a:off x="2033077" y="1675390"/>
            <a:ext cx="6870700" cy="3275012"/>
          </a:xfrm>
        </p:spPr>
        <p:txBody>
          <a:bodyPr>
            <a:normAutofit fontScale="85000" lnSpcReduction="20000"/>
          </a:bodyPr>
          <a:lstStyle/>
          <a:p>
            <a:pPr marL="0" indent="0" algn="ctr">
              <a:buNone/>
            </a:pPr>
            <a:r>
              <a:rPr lang="en-GB" sz="2400" b="1" dirty="0"/>
              <a:t>Unification</a:t>
            </a:r>
          </a:p>
          <a:p>
            <a:pPr marL="0" indent="0" algn="ctr">
              <a:buNone/>
            </a:pPr>
            <a:r>
              <a:rPr lang="en-GB" sz="2400" b="1" dirty="0"/>
              <a:t>About Us</a:t>
            </a:r>
          </a:p>
          <a:p>
            <a:pPr marL="0" indent="0" algn="ctr">
              <a:buNone/>
            </a:pPr>
            <a:r>
              <a:rPr lang="en-GB" sz="2400" b="1" dirty="0"/>
              <a:t>England Golf updates</a:t>
            </a:r>
          </a:p>
          <a:p>
            <a:pPr marL="0" indent="0" algn="ctr">
              <a:buNone/>
            </a:pPr>
            <a:r>
              <a:rPr lang="en-GB" sz="2400" b="1" dirty="0"/>
              <a:t>Affiliation fee breakdown</a:t>
            </a:r>
          </a:p>
          <a:p>
            <a:pPr marL="0" indent="0" algn="ctr">
              <a:buNone/>
            </a:pPr>
            <a:r>
              <a:rPr lang="en-GB" sz="2400" b="1" dirty="0"/>
              <a:t>Rules of Golf</a:t>
            </a:r>
          </a:p>
          <a:p>
            <a:pPr marL="0" indent="0" algn="ctr">
              <a:buNone/>
            </a:pPr>
            <a:r>
              <a:rPr lang="en-GB" sz="2400" b="1" dirty="0"/>
              <a:t>WHS </a:t>
            </a:r>
          </a:p>
          <a:p>
            <a:pPr marL="0" indent="0" algn="ctr">
              <a:buNone/>
            </a:pPr>
            <a:r>
              <a:rPr lang="en-GB" sz="2400" b="1" dirty="0"/>
              <a:t>Course Rating</a:t>
            </a:r>
          </a:p>
          <a:p>
            <a:pPr marL="0" indent="0" algn="ctr">
              <a:buNone/>
            </a:pPr>
            <a:r>
              <a:rPr lang="en-GB" sz="2400" b="1" dirty="0"/>
              <a:t>Sustainability</a:t>
            </a:r>
          </a:p>
          <a:p>
            <a:pPr marL="0" indent="0" algn="ctr">
              <a:buNone/>
            </a:pPr>
            <a:r>
              <a:rPr lang="en-GB" sz="2400" b="1" dirty="0"/>
              <a:t>Questions and Answers</a:t>
            </a:r>
            <a:endParaRPr lang="en-GB" sz="2400" dirty="0"/>
          </a:p>
        </p:txBody>
      </p:sp>
      <p:pic>
        <p:nvPicPr>
          <p:cNvPr id="4" name="Content Placeholder 8">
            <a:extLst>
              <a:ext uri="{FF2B5EF4-FFF2-40B4-BE49-F238E27FC236}">
                <a16:creationId xmlns:a16="http://schemas.microsoft.com/office/drawing/2014/main" id="{6D66CB79-C288-83D8-E317-5AF40670FAE9}"/>
              </a:ext>
            </a:extLst>
          </p:cNvPr>
          <p:cNvPicPr>
            <a:picLocks noChangeAspect="1"/>
          </p:cNvPicPr>
          <p:nvPr/>
        </p:nvPicPr>
        <p:blipFill rotWithShape="1">
          <a:blip r:embed="rId2"/>
          <a:srcRect t="35522"/>
          <a:stretch/>
        </p:blipFill>
        <p:spPr>
          <a:xfrm>
            <a:off x="10061345" y="214122"/>
            <a:ext cx="2089963" cy="6643878"/>
          </a:xfrm>
          <a:prstGeom prst="rect">
            <a:avLst/>
          </a:prstGeom>
        </p:spPr>
      </p:pic>
      <p:sp>
        <p:nvSpPr>
          <p:cNvPr id="14" name="Title 1">
            <a:extLst>
              <a:ext uri="{FF2B5EF4-FFF2-40B4-BE49-F238E27FC236}">
                <a16:creationId xmlns:a16="http://schemas.microsoft.com/office/drawing/2014/main" id="{A4980793-9697-50AC-F167-85849AD5ED84}"/>
              </a:ext>
            </a:extLst>
          </p:cNvPr>
          <p:cNvSpPr txBox="1">
            <a:spLocks/>
          </p:cNvSpPr>
          <p:nvPr/>
        </p:nvSpPr>
        <p:spPr>
          <a:xfrm>
            <a:off x="1931833" y="78086"/>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b="1" dirty="0"/>
              <a:t>County Roadshow 2025</a:t>
            </a:r>
          </a:p>
        </p:txBody>
      </p:sp>
      <p:sp>
        <p:nvSpPr>
          <p:cNvPr id="15" name="Content Placeholder 2">
            <a:extLst>
              <a:ext uri="{FF2B5EF4-FFF2-40B4-BE49-F238E27FC236}">
                <a16:creationId xmlns:a16="http://schemas.microsoft.com/office/drawing/2014/main" id="{AE3E4C81-F085-4D3F-936B-1FA7F6BA2E2D}"/>
              </a:ext>
            </a:extLst>
          </p:cNvPr>
          <p:cNvSpPr txBox="1">
            <a:spLocks/>
          </p:cNvSpPr>
          <p:nvPr/>
        </p:nvSpPr>
        <p:spPr>
          <a:xfrm>
            <a:off x="2209849" y="879031"/>
            <a:ext cx="6400614" cy="46677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3200" b="1" dirty="0"/>
              <a:t>PROGRAMME</a:t>
            </a:r>
            <a:endParaRPr lang="en-GB" sz="3200" kern="100" dirty="0">
              <a:ea typeface="Calibri" panose="020F0502020204030204" pitchFamily="34" charset="0"/>
              <a:cs typeface="Times New Roman" panose="02020603050405020304" pitchFamily="18" charset="0"/>
            </a:endParaRPr>
          </a:p>
          <a:p>
            <a:pPr marL="457200" lvl="1" indent="0">
              <a:buFont typeface="Arial" panose="020B0604020202020204" pitchFamily="34" charset="0"/>
              <a:buNone/>
            </a:pPr>
            <a:endParaRPr lang="en-GB" sz="3200" b="1" dirty="0"/>
          </a:p>
        </p:txBody>
      </p:sp>
      <p:pic>
        <p:nvPicPr>
          <p:cNvPr id="6" name="Picture 5">
            <a:extLst>
              <a:ext uri="{FF2B5EF4-FFF2-40B4-BE49-F238E27FC236}">
                <a16:creationId xmlns:a16="http://schemas.microsoft.com/office/drawing/2014/main" id="{6C049FC9-BEBE-A534-138E-5E08BE7EAA4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pic>
        <p:nvPicPr>
          <p:cNvPr id="2" name="Picture 1">
            <a:extLst>
              <a:ext uri="{FF2B5EF4-FFF2-40B4-BE49-F238E27FC236}">
                <a16:creationId xmlns:a16="http://schemas.microsoft.com/office/drawing/2014/main" id="{C7E8D3E0-ECD1-23B1-419C-E89C42CACE6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7" name="Picture 6" descr="A blue shield with yellow and red ribbons&#10;&#10;Description automatically generated">
            <a:extLst>
              <a:ext uri="{FF2B5EF4-FFF2-40B4-BE49-F238E27FC236}">
                <a16:creationId xmlns:a16="http://schemas.microsoft.com/office/drawing/2014/main" id="{9D334A9C-254A-C5D1-3CD3-F34DAC33F1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6">
              <a:alphaModFix amt="16000"/>
            </a:blip>
            <a:tile tx="0" ty="0" sx="100000" sy="100000" flip="none" algn="tl"/>
          </a:blipFill>
        </p:spPr>
      </p:pic>
      <p:pic>
        <p:nvPicPr>
          <p:cNvPr id="8" name="Content Placeholder 8">
            <a:extLst>
              <a:ext uri="{FF2B5EF4-FFF2-40B4-BE49-F238E27FC236}">
                <a16:creationId xmlns:a16="http://schemas.microsoft.com/office/drawing/2014/main" id="{EC2B77A6-EBA0-C430-65AB-EDD5E2BBD66C}"/>
              </a:ext>
            </a:extLst>
          </p:cNvPr>
          <p:cNvPicPr>
            <a:picLocks noChangeAspect="1"/>
          </p:cNvPicPr>
          <p:nvPr/>
        </p:nvPicPr>
        <p:blipFill rotWithShape="1">
          <a:blip r:embed="rId2"/>
          <a:srcRect t="35522"/>
          <a:stretch/>
        </p:blipFill>
        <p:spPr>
          <a:xfrm>
            <a:off x="10061344" y="2317140"/>
            <a:ext cx="2089963" cy="4431486"/>
          </a:xfrm>
          <a:prstGeom prst="rect">
            <a:avLst/>
          </a:prstGeom>
        </p:spPr>
      </p:pic>
    </p:spTree>
    <p:extLst>
      <p:ext uri="{BB962C8B-B14F-4D97-AF65-F5344CB8AC3E}">
        <p14:creationId xmlns:p14="http://schemas.microsoft.com/office/powerpoint/2010/main" val="14231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8">
            <a:extLst>
              <a:ext uri="{FF2B5EF4-FFF2-40B4-BE49-F238E27FC236}">
                <a16:creationId xmlns:a16="http://schemas.microsoft.com/office/drawing/2014/main" id="{34D80FEA-480D-B347-D61C-A961FEA9E76A}"/>
              </a:ext>
            </a:extLst>
          </p:cNvPr>
          <p:cNvPicPr>
            <a:picLocks noChangeAspect="1"/>
          </p:cNvPicPr>
          <p:nvPr/>
        </p:nvPicPr>
        <p:blipFill rotWithShape="1">
          <a:blip r:embed="rId2"/>
          <a:srcRect t="35522"/>
          <a:stretch/>
        </p:blipFill>
        <p:spPr>
          <a:xfrm>
            <a:off x="9959745" y="160548"/>
            <a:ext cx="2089963" cy="6643878"/>
          </a:xfrm>
          <a:prstGeom prst="rect">
            <a:avLst/>
          </a:prstGeom>
        </p:spPr>
      </p:pic>
      <p:pic>
        <p:nvPicPr>
          <p:cNvPr id="3" name="Picture 2">
            <a:extLst>
              <a:ext uri="{FF2B5EF4-FFF2-40B4-BE49-F238E27FC236}">
                <a16:creationId xmlns:a16="http://schemas.microsoft.com/office/drawing/2014/main" id="{AC2738A4-5646-A822-C980-E9A1E30BDE8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3F7C5DC0-6B8F-B6DD-CA47-94583C16CE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
        <p:nvSpPr>
          <p:cNvPr id="6" name="TextBox 5">
            <a:extLst>
              <a:ext uri="{FF2B5EF4-FFF2-40B4-BE49-F238E27FC236}">
                <a16:creationId xmlns:a16="http://schemas.microsoft.com/office/drawing/2014/main" id="{3EA3CE9C-DD0F-2ACD-416D-4A29A9F9F8F4}"/>
              </a:ext>
            </a:extLst>
          </p:cNvPr>
          <p:cNvSpPr txBox="1"/>
          <p:nvPr/>
        </p:nvSpPr>
        <p:spPr>
          <a:xfrm>
            <a:off x="2313938" y="1619743"/>
            <a:ext cx="6096000" cy="707886"/>
          </a:xfrm>
          <a:prstGeom prst="rect">
            <a:avLst/>
          </a:prstGeom>
          <a:noFill/>
        </p:spPr>
        <p:txBody>
          <a:bodyPr wrap="square">
            <a:spAutoFit/>
          </a:bodyPr>
          <a:lstStyle/>
          <a:p>
            <a:pPr algn="ctr"/>
            <a:r>
              <a:rPr lang="en-GB" sz="4000" dirty="0"/>
              <a:t>Cheshire Golf Limited (CGL)</a:t>
            </a:r>
          </a:p>
        </p:txBody>
      </p:sp>
      <p:sp>
        <p:nvSpPr>
          <p:cNvPr id="8" name="TextBox 7">
            <a:extLst>
              <a:ext uri="{FF2B5EF4-FFF2-40B4-BE49-F238E27FC236}">
                <a16:creationId xmlns:a16="http://schemas.microsoft.com/office/drawing/2014/main" id="{0D0E12A2-F4F6-7049-9935-684602503536}"/>
              </a:ext>
            </a:extLst>
          </p:cNvPr>
          <p:cNvSpPr txBox="1"/>
          <p:nvPr/>
        </p:nvSpPr>
        <p:spPr>
          <a:xfrm>
            <a:off x="1200727" y="2415554"/>
            <a:ext cx="7943273" cy="3970318"/>
          </a:xfrm>
          <a:prstGeom prst="rect">
            <a:avLst/>
          </a:prstGeom>
          <a:noFill/>
        </p:spPr>
        <p:txBody>
          <a:bodyPr wrap="square">
            <a:spAutoFit/>
          </a:bodyPr>
          <a:lstStyle/>
          <a:p>
            <a:pPr algn="ctr"/>
            <a:endParaRPr lang="en-GB" sz="3600" dirty="0"/>
          </a:p>
          <a:p>
            <a:pPr algn="ctr"/>
            <a:r>
              <a:rPr lang="en-GB" sz="3600" dirty="0"/>
              <a:t>The result of the unification of the Cheshire Union of Golf Clubs and the Cheshire County Ladies Golf Association on 23rd September 2024, is that Cheshire Golf Limited now represents a single voice for golf within Cheshire.</a:t>
            </a:r>
          </a:p>
        </p:txBody>
      </p:sp>
      <p:sp>
        <p:nvSpPr>
          <p:cNvPr id="10" name="TextBox 9">
            <a:extLst>
              <a:ext uri="{FF2B5EF4-FFF2-40B4-BE49-F238E27FC236}">
                <a16:creationId xmlns:a16="http://schemas.microsoft.com/office/drawing/2014/main" id="{B0DF279A-CA7A-9888-C222-5F6E5D00BED8}"/>
              </a:ext>
            </a:extLst>
          </p:cNvPr>
          <p:cNvSpPr txBox="1"/>
          <p:nvPr/>
        </p:nvSpPr>
        <p:spPr>
          <a:xfrm>
            <a:off x="2447636" y="669697"/>
            <a:ext cx="6096000" cy="523220"/>
          </a:xfrm>
          <a:prstGeom prst="rect">
            <a:avLst/>
          </a:prstGeom>
          <a:noFill/>
        </p:spPr>
        <p:txBody>
          <a:bodyPr wrap="square">
            <a:spAutoFit/>
          </a:bodyPr>
          <a:lstStyle/>
          <a:p>
            <a:pPr algn="ctr"/>
            <a:r>
              <a:rPr lang="en-GB" sz="2800" b="1" dirty="0"/>
              <a:t>County Roadshow 2025</a:t>
            </a:r>
          </a:p>
        </p:txBody>
      </p:sp>
    </p:spTree>
    <p:extLst>
      <p:ext uri="{BB962C8B-B14F-4D97-AF65-F5344CB8AC3E}">
        <p14:creationId xmlns:p14="http://schemas.microsoft.com/office/powerpoint/2010/main" val="2812839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8">
            <a:extLst>
              <a:ext uri="{FF2B5EF4-FFF2-40B4-BE49-F238E27FC236}">
                <a16:creationId xmlns:a16="http://schemas.microsoft.com/office/drawing/2014/main" id="{B527410C-63F1-5C5D-06CE-2186E039C5F2}"/>
              </a:ext>
            </a:extLst>
          </p:cNvPr>
          <p:cNvPicPr>
            <a:picLocks noChangeAspect="1"/>
          </p:cNvPicPr>
          <p:nvPr/>
        </p:nvPicPr>
        <p:blipFill rotWithShape="1">
          <a:blip r:embed="rId2"/>
          <a:srcRect t="35522"/>
          <a:stretch/>
        </p:blipFill>
        <p:spPr>
          <a:xfrm>
            <a:off x="9959745" y="160548"/>
            <a:ext cx="2089963" cy="6643878"/>
          </a:xfrm>
          <a:prstGeom prst="rect">
            <a:avLst/>
          </a:prstGeom>
        </p:spPr>
      </p:pic>
      <p:pic>
        <p:nvPicPr>
          <p:cNvPr id="3" name="Picture 2">
            <a:extLst>
              <a:ext uri="{FF2B5EF4-FFF2-40B4-BE49-F238E27FC236}">
                <a16:creationId xmlns:a16="http://schemas.microsoft.com/office/drawing/2014/main" id="{E48B5B76-D9B5-2440-0A88-4439E3C0B45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75088830-4160-C0C2-CD68-B127C6657F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
        <p:nvSpPr>
          <p:cNvPr id="6" name="TextBox 5">
            <a:extLst>
              <a:ext uri="{FF2B5EF4-FFF2-40B4-BE49-F238E27FC236}">
                <a16:creationId xmlns:a16="http://schemas.microsoft.com/office/drawing/2014/main" id="{581FD030-1165-8799-D88E-5B1B9A9C2746}"/>
              </a:ext>
            </a:extLst>
          </p:cNvPr>
          <p:cNvSpPr txBox="1"/>
          <p:nvPr/>
        </p:nvSpPr>
        <p:spPr>
          <a:xfrm>
            <a:off x="1976582" y="1361018"/>
            <a:ext cx="7222836" cy="5632311"/>
          </a:xfrm>
          <a:prstGeom prst="rect">
            <a:avLst/>
          </a:prstGeom>
          <a:noFill/>
        </p:spPr>
        <p:txBody>
          <a:bodyPr wrap="square">
            <a:spAutoFit/>
          </a:bodyPr>
          <a:lstStyle/>
          <a:p>
            <a:pPr algn="ctr"/>
            <a:r>
              <a:rPr lang="en-GB" sz="3600" b="1" dirty="0"/>
              <a:t>Cheshire Golf Limited (CGL)</a:t>
            </a:r>
          </a:p>
          <a:p>
            <a:pPr algn="ctr"/>
            <a:r>
              <a:rPr lang="en-GB" sz="3600" b="1" dirty="0"/>
              <a:t> President and Directors </a:t>
            </a:r>
            <a:br>
              <a:rPr lang="en-GB" dirty="0"/>
            </a:br>
            <a:r>
              <a:rPr lang="en-GB" sz="2400" dirty="0"/>
              <a:t>President: John Heggarty </a:t>
            </a:r>
            <a:br>
              <a:rPr lang="en-GB" sz="2400" dirty="0"/>
            </a:br>
            <a:r>
              <a:rPr lang="en-GB" sz="2400" dirty="0"/>
              <a:t>Deputy President: Marjorie Griffiths </a:t>
            </a:r>
            <a:br>
              <a:rPr lang="en-GB" sz="2400" dirty="0"/>
            </a:br>
            <a:r>
              <a:rPr lang="en-GB" sz="2400" dirty="0"/>
              <a:t>Chair: Cleveland McCurdy</a:t>
            </a:r>
            <a:br>
              <a:rPr lang="en-GB" sz="2400" dirty="0"/>
            </a:br>
            <a:r>
              <a:rPr lang="en-GB" sz="2400" dirty="0"/>
              <a:t>County Secretary: Steve Doughty</a:t>
            </a:r>
            <a:br>
              <a:rPr lang="en-GB" sz="2400" dirty="0"/>
            </a:br>
            <a:r>
              <a:rPr lang="en-GB" sz="2400" dirty="0"/>
              <a:t>England Golf and Northern Counties: Christina Hornsby</a:t>
            </a:r>
            <a:br>
              <a:rPr lang="en-GB" sz="2400" dirty="0"/>
            </a:br>
            <a:r>
              <a:rPr lang="en-GB" sz="2400" dirty="0"/>
              <a:t>Golf Development: James Salt</a:t>
            </a:r>
            <a:br>
              <a:rPr lang="en-GB" sz="2400" dirty="0"/>
            </a:br>
            <a:r>
              <a:rPr lang="en-GB" sz="2400" dirty="0"/>
              <a:t>Player Development: Josh Sims</a:t>
            </a:r>
            <a:br>
              <a:rPr lang="en-GB" sz="2400" dirty="0"/>
            </a:br>
            <a:r>
              <a:rPr lang="en-GB" sz="2400" dirty="0"/>
              <a:t>Finance: Dave Kimpton</a:t>
            </a:r>
            <a:br>
              <a:rPr lang="en-GB" sz="2400" dirty="0"/>
            </a:br>
            <a:r>
              <a:rPr lang="en-GB" sz="2400" dirty="0"/>
              <a:t>Championships and Competitions: Stewart Neil</a:t>
            </a:r>
            <a:br>
              <a:rPr lang="en-GB" sz="2400" dirty="0"/>
            </a:br>
            <a:r>
              <a:rPr lang="en-GB" sz="2400" dirty="0"/>
              <a:t>Communications: Tracy McGregor</a:t>
            </a:r>
            <a:br>
              <a:rPr lang="en-GB" sz="2400" dirty="0"/>
            </a:br>
            <a:r>
              <a:rPr lang="en-GB" sz="2400" dirty="0"/>
              <a:t>Clubs: Jean Payne</a:t>
            </a:r>
            <a:br>
              <a:rPr lang="en-GB" sz="2400" dirty="0"/>
            </a:br>
            <a:endParaRPr lang="en-GB" sz="2400" dirty="0"/>
          </a:p>
        </p:txBody>
      </p:sp>
      <p:sp>
        <p:nvSpPr>
          <p:cNvPr id="8" name="TextBox 7">
            <a:extLst>
              <a:ext uri="{FF2B5EF4-FFF2-40B4-BE49-F238E27FC236}">
                <a16:creationId xmlns:a16="http://schemas.microsoft.com/office/drawing/2014/main" id="{7C8DC395-C438-5D86-0612-C0173D996D23}"/>
              </a:ext>
            </a:extLst>
          </p:cNvPr>
          <p:cNvSpPr txBox="1"/>
          <p:nvPr/>
        </p:nvSpPr>
        <p:spPr>
          <a:xfrm>
            <a:off x="2743200" y="553778"/>
            <a:ext cx="6096000" cy="523220"/>
          </a:xfrm>
          <a:prstGeom prst="rect">
            <a:avLst/>
          </a:prstGeom>
          <a:noFill/>
        </p:spPr>
        <p:txBody>
          <a:bodyPr wrap="square">
            <a:spAutoFit/>
          </a:bodyPr>
          <a:lstStyle/>
          <a:p>
            <a:pPr algn="ctr"/>
            <a:r>
              <a:rPr lang="en-GB" sz="2800" b="1" dirty="0"/>
              <a:t>County Roadshow 2025</a:t>
            </a:r>
          </a:p>
        </p:txBody>
      </p:sp>
    </p:spTree>
    <p:extLst>
      <p:ext uri="{BB962C8B-B14F-4D97-AF65-F5344CB8AC3E}">
        <p14:creationId xmlns:p14="http://schemas.microsoft.com/office/powerpoint/2010/main" val="1991092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8">
            <a:extLst>
              <a:ext uri="{FF2B5EF4-FFF2-40B4-BE49-F238E27FC236}">
                <a16:creationId xmlns:a16="http://schemas.microsoft.com/office/drawing/2014/main" id="{5EF6EE63-8701-51E3-BCE6-5FCAA2A90C6B}"/>
              </a:ext>
            </a:extLst>
          </p:cNvPr>
          <p:cNvPicPr>
            <a:picLocks noChangeAspect="1"/>
          </p:cNvPicPr>
          <p:nvPr/>
        </p:nvPicPr>
        <p:blipFill rotWithShape="1">
          <a:blip r:embed="rId2"/>
          <a:srcRect t="35522"/>
          <a:stretch/>
        </p:blipFill>
        <p:spPr>
          <a:xfrm>
            <a:off x="9959745" y="160548"/>
            <a:ext cx="2089963" cy="6643878"/>
          </a:xfrm>
          <a:prstGeom prst="rect">
            <a:avLst/>
          </a:prstGeom>
        </p:spPr>
      </p:pic>
      <p:pic>
        <p:nvPicPr>
          <p:cNvPr id="3" name="Picture 2">
            <a:extLst>
              <a:ext uri="{FF2B5EF4-FFF2-40B4-BE49-F238E27FC236}">
                <a16:creationId xmlns:a16="http://schemas.microsoft.com/office/drawing/2014/main" id="{EC1051A5-7FC2-21C8-E66E-CAB4D409D1E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7A5AE800-7CED-BF84-73A8-83FC0D285B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
        <p:nvSpPr>
          <p:cNvPr id="6" name="TextBox 5">
            <a:extLst>
              <a:ext uri="{FF2B5EF4-FFF2-40B4-BE49-F238E27FC236}">
                <a16:creationId xmlns:a16="http://schemas.microsoft.com/office/drawing/2014/main" id="{6FEA2DC7-D76F-B3E6-7193-FE2EFBD49721}"/>
              </a:ext>
            </a:extLst>
          </p:cNvPr>
          <p:cNvSpPr txBox="1"/>
          <p:nvPr/>
        </p:nvSpPr>
        <p:spPr>
          <a:xfrm>
            <a:off x="800965" y="1018227"/>
            <a:ext cx="8829964" cy="5786199"/>
          </a:xfrm>
          <a:prstGeom prst="rect">
            <a:avLst/>
          </a:prstGeom>
          <a:noFill/>
        </p:spPr>
        <p:txBody>
          <a:bodyPr wrap="square">
            <a:spAutoFit/>
          </a:bodyPr>
          <a:lstStyle/>
          <a:p>
            <a:pPr algn="ctr"/>
            <a:r>
              <a:rPr lang="en-GB" sz="4400" b="1" dirty="0"/>
              <a:t>Mission Statement</a:t>
            </a:r>
            <a:br>
              <a:rPr lang="en-GB" sz="1800" dirty="0"/>
            </a:br>
            <a:br>
              <a:rPr lang="en-GB" sz="1800" dirty="0"/>
            </a:br>
            <a:r>
              <a:rPr lang="en-GB" sz="2800" dirty="0"/>
              <a:t>Our mission is:</a:t>
            </a:r>
            <a:br>
              <a:rPr lang="en-GB" sz="2800" dirty="0"/>
            </a:br>
            <a:r>
              <a:rPr lang="en-GB" sz="2800" dirty="0"/>
              <a:t>•	“to encourage our affiliated members to promote and grow the game of golf in Cheshire in a safe and friendly environment, welcoming everyone, irrespective of age, gender or ethnicity.”</a:t>
            </a:r>
            <a:br>
              <a:rPr lang="en-GB" sz="2800" dirty="0"/>
            </a:br>
            <a:br>
              <a:rPr lang="en-GB" sz="2800" dirty="0"/>
            </a:br>
            <a:br>
              <a:rPr lang="en-GB" sz="2800" dirty="0"/>
            </a:br>
            <a:r>
              <a:rPr lang="en-GB" sz="2800" dirty="0"/>
              <a:t>•	“to represent and support the clubs in introducing and providing a broad range of competitive golf for their members whatever their level of ability.”</a:t>
            </a:r>
            <a:br>
              <a:rPr lang="en-GB" sz="2800" dirty="0"/>
            </a:br>
            <a:endParaRPr lang="en-GB" sz="2800" dirty="0"/>
          </a:p>
        </p:txBody>
      </p:sp>
      <p:sp>
        <p:nvSpPr>
          <p:cNvPr id="8" name="TextBox 7">
            <a:extLst>
              <a:ext uri="{FF2B5EF4-FFF2-40B4-BE49-F238E27FC236}">
                <a16:creationId xmlns:a16="http://schemas.microsoft.com/office/drawing/2014/main" id="{F0EB1D2E-E362-BFD9-CEA6-EDDCA78E9801}"/>
              </a:ext>
            </a:extLst>
          </p:cNvPr>
          <p:cNvSpPr txBox="1"/>
          <p:nvPr/>
        </p:nvSpPr>
        <p:spPr>
          <a:xfrm>
            <a:off x="2306492" y="306644"/>
            <a:ext cx="6096000" cy="523220"/>
          </a:xfrm>
          <a:prstGeom prst="rect">
            <a:avLst/>
          </a:prstGeom>
          <a:noFill/>
        </p:spPr>
        <p:txBody>
          <a:bodyPr wrap="square">
            <a:spAutoFit/>
          </a:bodyPr>
          <a:lstStyle/>
          <a:p>
            <a:pPr algn="ctr"/>
            <a:r>
              <a:rPr lang="en-GB" sz="2800" b="1" dirty="0"/>
              <a:t>County Roadshow 2025</a:t>
            </a:r>
          </a:p>
        </p:txBody>
      </p:sp>
    </p:spTree>
    <p:extLst>
      <p:ext uri="{BB962C8B-B14F-4D97-AF65-F5344CB8AC3E}">
        <p14:creationId xmlns:p14="http://schemas.microsoft.com/office/powerpoint/2010/main" val="2165317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1937C-57DB-6C4E-3C59-F825A46B1A9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6FCBEE2-D894-F782-8922-BF6000022DBE}"/>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84512068-FABB-E5EF-5B33-DDC3402B056D}"/>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D7D8AD58-580D-752F-7A45-84FE375BB9EB}"/>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C532CD8B-EABF-10AE-24D3-CE6AF7F7104C}"/>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BE8012F1-CF1C-E361-E989-560C28E49E4C}"/>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A76E76CC-5CCF-A3EB-9B63-4C5B05B3E9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CBC07069-D9D0-9EA1-B15B-6DA071F6AAAA}"/>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EEC91A46-0D73-C1D1-D79F-AA53C77440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2" name="Content Placeholder 2">
            <a:extLst>
              <a:ext uri="{FF2B5EF4-FFF2-40B4-BE49-F238E27FC236}">
                <a16:creationId xmlns:a16="http://schemas.microsoft.com/office/drawing/2014/main" id="{4E641422-94B9-942A-771A-849F9F94EF00}"/>
              </a:ext>
            </a:extLst>
          </p:cNvPr>
          <p:cNvSpPr txBox="1">
            <a:spLocks/>
          </p:cNvSpPr>
          <p:nvPr/>
        </p:nvSpPr>
        <p:spPr>
          <a:xfrm>
            <a:off x="583994" y="1519032"/>
            <a:ext cx="9096291" cy="476249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3600" b="1" dirty="0">
                <a:latin typeface="Muli" panose="02000503000000000000" pitchFamily="2" charset="0"/>
              </a:rPr>
              <a:t>Ben Johnson</a:t>
            </a:r>
          </a:p>
          <a:p>
            <a:pPr marL="0" indent="0" algn="ctr">
              <a:buFont typeface="Arial" panose="020B0604020202020204" pitchFamily="34" charset="0"/>
              <a:buNone/>
            </a:pPr>
            <a:r>
              <a:rPr lang="en-GB" b="1" kern="100" dirty="0">
                <a:latin typeface="Muli" panose="02000503000000000000" pitchFamily="2" charset="0"/>
                <a:ea typeface="Calibri" panose="020F0502020204030204" pitchFamily="34" charset="0"/>
                <a:cs typeface="Times New Roman" panose="02020603050405020304" pitchFamily="18" charset="0"/>
              </a:rPr>
              <a:t>Club &amp; County Support Officer (CCSO)</a:t>
            </a:r>
          </a:p>
          <a:p>
            <a:pPr marL="0" indent="0" algn="ctr">
              <a:buFont typeface="Arial" panose="020B0604020202020204" pitchFamily="34" charset="0"/>
              <a:buNone/>
            </a:pPr>
            <a:endParaRPr lang="en-GB" sz="3600" b="1" kern="100" dirty="0">
              <a:latin typeface="Muli" panose="02000503000000000000" pitchFamily="2" charset="0"/>
              <a:ea typeface="Calibri" panose="020F0502020204030204" pitchFamily="34" charset="0"/>
              <a:cs typeface="Times New Roman" panose="02020603050405020304" pitchFamily="18" charset="0"/>
            </a:endParaRPr>
          </a:p>
          <a:p>
            <a:pPr marL="0" indent="0" algn="ctr">
              <a:buFont typeface="Arial" panose="020B0604020202020204" pitchFamily="34" charset="0"/>
              <a:buNone/>
            </a:pPr>
            <a:r>
              <a:rPr lang="en-GB" sz="3600" b="1" kern="100" dirty="0">
                <a:solidFill>
                  <a:srgbClr val="E50139"/>
                </a:solidFill>
                <a:latin typeface="Muli" panose="02000503000000000000" pitchFamily="2" charset="0"/>
                <a:ea typeface="Calibri" panose="020F0502020204030204" pitchFamily="34" charset="0"/>
                <a:cs typeface="Times New Roman" panose="02020603050405020304" pitchFamily="18" charset="0"/>
              </a:rPr>
              <a:t>Email </a:t>
            </a:r>
          </a:p>
          <a:p>
            <a:pPr marL="0" indent="0" algn="ctr">
              <a:buFont typeface="Arial" panose="020B0604020202020204" pitchFamily="34" charset="0"/>
              <a:buNone/>
            </a:pPr>
            <a:r>
              <a:rPr lang="en-GB" b="1" kern="100" dirty="0">
                <a:latin typeface="Muli" panose="02000503000000000000" pitchFamily="2" charset="0"/>
                <a:ea typeface="Calibri" panose="020F0502020204030204" pitchFamily="34" charset="0"/>
                <a:cs typeface="Times New Roman" panose="02020603050405020304" pitchFamily="18" charset="0"/>
              </a:rPr>
              <a:t>ben.johnson@englandgolf.org</a:t>
            </a:r>
          </a:p>
          <a:p>
            <a:pPr marL="0" indent="0" algn="ctr">
              <a:buFont typeface="Arial" panose="020B0604020202020204" pitchFamily="34" charset="0"/>
              <a:buNone/>
            </a:pPr>
            <a:endParaRPr lang="en-GB" sz="3600" b="1" kern="100" dirty="0">
              <a:latin typeface="Muli" panose="02000503000000000000" pitchFamily="2" charset="0"/>
              <a:ea typeface="Calibri" panose="020F0502020204030204" pitchFamily="34" charset="0"/>
              <a:cs typeface="Times New Roman" panose="02020603050405020304" pitchFamily="18" charset="0"/>
            </a:endParaRPr>
          </a:p>
          <a:p>
            <a:pPr marL="0" indent="0" algn="ctr">
              <a:buFont typeface="Arial" panose="020B0604020202020204" pitchFamily="34" charset="0"/>
              <a:buNone/>
            </a:pPr>
            <a:r>
              <a:rPr lang="en-GB" sz="3600" b="1" kern="100" dirty="0">
                <a:solidFill>
                  <a:srgbClr val="E50139"/>
                </a:solidFill>
                <a:latin typeface="Muli" panose="02000503000000000000" pitchFamily="2" charset="0"/>
                <a:ea typeface="Calibri" panose="020F0502020204030204" pitchFamily="34" charset="0"/>
                <a:cs typeface="Times New Roman" panose="02020603050405020304" pitchFamily="18" charset="0"/>
              </a:rPr>
              <a:t>Telephone</a:t>
            </a:r>
          </a:p>
          <a:p>
            <a:pPr marL="0" indent="0" algn="ctr">
              <a:buFont typeface="Arial" panose="020B0604020202020204" pitchFamily="34" charset="0"/>
              <a:buNone/>
            </a:pPr>
            <a:r>
              <a:rPr lang="en-GB" b="1" kern="100" dirty="0">
                <a:latin typeface="Muli" panose="02000503000000000000" pitchFamily="2" charset="0"/>
                <a:ea typeface="Calibri" panose="020F0502020204030204" pitchFamily="34" charset="0"/>
                <a:cs typeface="Times New Roman" panose="02020603050405020304" pitchFamily="18" charset="0"/>
              </a:rPr>
              <a:t>07702 555564</a:t>
            </a:r>
          </a:p>
          <a:p>
            <a:pPr marL="0" indent="0" algn="ctr">
              <a:buFont typeface="Arial" panose="020B0604020202020204" pitchFamily="34" charset="0"/>
              <a:buNone/>
            </a:pPr>
            <a:endParaRPr lang="en-GB" sz="3600" b="1" kern="100" dirty="0">
              <a:latin typeface="Muli" panose="02000503000000000000" pitchFamily="2" charset="0"/>
              <a:ea typeface="Calibri" panose="020F0502020204030204" pitchFamily="34" charset="0"/>
              <a:cs typeface="Times New Roman" panose="02020603050405020304" pitchFamily="18" charset="0"/>
            </a:endParaRPr>
          </a:p>
          <a:p>
            <a:pPr marL="0" indent="0" algn="ctr">
              <a:buFont typeface="Arial" panose="020B0604020202020204" pitchFamily="34" charset="0"/>
              <a:buNone/>
            </a:pPr>
            <a:endParaRPr lang="en-GB" sz="3600" b="1" kern="100" dirty="0">
              <a:latin typeface="Muli" panose="02000503000000000000" pitchFamily="2" charset="0"/>
              <a:ea typeface="Calibri" panose="020F0502020204030204" pitchFamily="34" charset="0"/>
              <a:cs typeface="Times New Roman" panose="02020603050405020304" pitchFamily="18" charset="0"/>
            </a:endParaRPr>
          </a:p>
          <a:p>
            <a:pPr marL="0" indent="0" algn="ctr">
              <a:buFont typeface="Arial" panose="020B0604020202020204" pitchFamily="34" charset="0"/>
              <a:buNone/>
            </a:pPr>
            <a:endParaRPr lang="en-GB" sz="3600" b="1" kern="100" dirty="0">
              <a:latin typeface="Muli" panose="02000503000000000000" pitchFamily="2" charset="0"/>
              <a:ea typeface="Calibri" panose="020F0502020204030204" pitchFamily="34" charset="0"/>
              <a:cs typeface="Times New Roman" panose="02020603050405020304" pitchFamily="18" charset="0"/>
            </a:endParaRPr>
          </a:p>
          <a:p>
            <a:pPr marL="0" indent="0" algn="ctr">
              <a:buFont typeface="Arial" panose="020B0604020202020204" pitchFamily="34" charset="0"/>
              <a:buNone/>
            </a:pPr>
            <a:endParaRPr lang="en-GB" sz="3600" kern="100" dirty="0">
              <a:latin typeface="Muli" panose="02000503000000000000" pitchFamily="2" charset="0"/>
              <a:ea typeface="Calibri" panose="020F0502020204030204" pitchFamily="34" charset="0"/>
              <a:cs typeface="Times New Roman" panose="02020603050405020304" pitchFamily="18" charset="0"/>
            </a:endParaRPr>
          </a:p>
          <a:p>
            <a:pPr marL="457200" lvl="1" indent="0">
              <a:buFont typeface="Arial" panose="020B0604020202020204" pitchFamily="34" charset="0"/>
              <a:buNone/>
            </a:pPr>
            <a:endParaRPr lang="en-GB" sz="3600" b="1" dirty="0">
              <a:latin typeface="Muli" panose="02000503000000000000" pitchFamily="2" charset="0"/>
            </a:endParaRPr>
          </a:p>
        </p:txBody>
      </p:sp>
      <p:sp>
        <p:nvSpPr>
          <p:cNvPr id="12" name="Title 1">
            <a:extLst>
              <a:ext uri="{FF2B5EF4-FFF2-40B4-BE49-F238E27FC236}">
                <a16:creationId xmlns:a16="http://schemas.microsoft.com/office/drawing/2014/main" id="{0D75F588-674F-297B-8BD5-80F1888B923B}"/>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spTree>
    <p:extLst>
      <p:ext uri="{BB962C8B-B14F-4D97-AF65-F5344CB8AC3E}">
        <p14:creationId xmlns:p14="http://schemas.microsoft.com/office/powerpoint/2010/main" val="3648336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C049FC9-BEBE-A534-138E-5E08BE7EAA4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2759B091-3265-92D9-BF7B-F1A4E9B1CF7B}"/>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6D66CB79-C288-83D8-E317-5AF40670FAE9}"/>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EC2B77A6-EBA0-C430-65AB-EDD5E2BBD66C}"/>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6EDEDBB6-06B6-082F-8228-3155A3DB3035}"/>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9D334A9C-254A-C5D1-3CD3-F34DAC33F1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A9DA7C88-5194-7F39-6FD3-62A07CC1AB3F}"/>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4371AF9E-545C-DBAE-2AB5-9535B1F320C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19" name="Title 1">
            <a:extLst>
              <a:ext uri="{FF2B5EF4-FFF2-40B4-BE49-F238E27FC236}">
                <a16:creationId xmlns:a16="http://schemas.microsoft.com/office/drawing/2014/main" id="{CB944900-FEB5-40F1-A660-84B9FDB26C9C}"/>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grpSp>
        <p:nvGrpSpPr>
          <p:cNvPr id="26" name="Group 25">
            <a:extLst>
              <a:ext uri="{FF2B5EF4-FFF2-40B4-BE49-F238E27FC236}">
                <a16:creationId xmlns:a16="http://schemas.microsoft.com/office/drawing/2014/main" id="{178CCAC8-EA90-D0C2-F205-8843BCD238F9}"/>
              </a:ext>
            </a:extLst>
          </p:cNvPr>
          <p:cNvGrpSpPr/>
          <p:nvPr/>
        </p:nvGrpSpPr>
        <p:grpSpPr>
          <a:xfrm>
            <a:off x="1051268" y="1009949"/>
            <a:ext cx="8161743" cy="5638076"/>
            <a:chOff x="430366" y="1009950"/>
            <a:chExt cx="8161743" cy="5638076"/>
          </a:xfrm>
        </p:grpSpPr>
        <p:pic>
          <p:nvPicPr>
            <p:cNvPr id="21" name="Picture 20">
              <a:extLst>
                <a:ext uri="{FF2B5EF4-FFF2-40B4-BE49-F238E27FC236}">
                  <a16:creationId xmlns:a16="http://schemas.microsoft.com/office/drawing/2014/main" id="{D5B85959-1019-553D-ED67-7456E00F63B5}"/>
                </a:ext>
              </a:extLst>
            </p:cNvPr>
            <p:cNvPicPr>
              <a:picLocks noChangeAspect="1"/>
            </p:cNvPicPr>
            <p:nvPr/>
          </p:nvPicPr>
          <p:blipFill>
            <a:blip r:embed="rId8"/>
            <a:srcRect r="49852" b="43907"/>
            <a:stretch/>
          </p:blipFill>
          <p:spPr>
            <a:xfrm>
              <a:off x="904800" y="3478303"/>
              <a:ext cx="2702589" cy="2997554"/>
            </a:xfrm>
            <a:prstGeom prst="rect">
              <a:avLst/>
            </a:prstGeom>
          </p:spPr>
        </p:pic>
        <p:pic>
          <p:nvPicPr>
            <p:cNvPr id="23" name="Picture 22">
              <a:extLst>
                <a:ext uri="{FF2B5EF4-FFF2-40B4-BE49-F238E27FC236}">
                  <a16:creationId xmlns:a16="http://schemas.microsoft.com/office/drawing/2014/main" id="{A187FFC7-32C3-7F50-9F50-56260C0714F0}"/>
                </a:ext>
              </a:extLst>
            </p:cNvPr>
            <p:cNvPicPr>
              <a:picLocks noChangeAspect="1"/>
            </p:cNvPicPr>
            <p:nvPr/>
          </p:nvPicPr>
          <p:blipFill>
            <a:blip r:embed="rId9"/>
            <a:stretch>
              <a:fillRect/>
            </a:stretch>
          </p:blipFill>
          <p:spPr>
            <a:xfrm>
              <a:off x="430366" y="1009950"/>
              <a:ext cx="5913678" cy="2469348"/>
            </a:xfrm>
            <a:prstGeom prst="rect">
              <a:avLst/>
            </a:prstGeom>
          </p:spPr>
        </p:pic>
        <p:pic>
          <p:nvPicPr>
            <p:cNvPr id="24" name="Picture 23">
              <a:extLst>
                <a:ext uri="{FF2B5EF4-FFF2-40B4-BE49-F238E27FC236}">
                  <a16:creationId xmlns:a16="http://schemas.microsoft.com/office/drawing/2014/main" id="{F8DE0724-511A-F074-8FC6-FB69120576D1}"/>
                </a:ext>
              </a:extLst>
            </p:cNvPr>
            <p:cNvPicPr>
              <a:picLocks noChangeAspect="1"/>
            </p:cNvPicPr>
            <p:nvPr/>
          </p:nvPicPr>
          <p:blipFill>
            <a:blip r:embed="rId8"/>
            <a:srcRect t="55241" r="49771"/>
            <a:stretch/>
          </p:blipFill>
          <p:spPr>
            <a:xfrm>
              <a:off x="3657970" y="3475409"/>
              <a:ext cx="2708130" cy="2392955"/>
            </a:xfrm>
            <a:prstGeom prst="rect">
              <a:avLst/>
            </a:prstGeom>
          </p:spPr>
        </p:pic>
        <p:pic>
          <p:nvPicPr>
            <p:cNvPr id="25" name="Picture 24">
              <a:extLst>
                <a:ext uri="{FF2B5EF4-FFF2-40B4-BE49-F238E27FC236}">
                  <a16:creationId xmlns:a16="http://schemas.microsoft.com/office/drawing/2014/main" id="{7922F4C1-A60A-347A-96FE-C52B5D64D46D}"/>
                </a:ext>
              </a:extLst>
            </p:cNvPr>
            <p:cNvPicPr>
              <a:picLocks noChangeAspect="1"/>
            </p:cNvPicPr>
            <p:nvPr/>
          </p:nvPicPr>
          <p:blipFill>
            <a:blip r:embed="rId8"/>
            <a:srcRect l="50193"/>
            <a:stretch/>
          </p:blipFill>
          <p:spPr>
            <a:xfrm>
              <a:off x="6331992" y="2148352"/>
              <a:ext cx="2260117" cy="4499674"/>
            </a:xfrm>
            <a:prstGeom prst="rect">
              <a:avLst/>
            </a:prstGeom>
          </p:spPr>
        </p:pic>
      </p:grpSp>
    </p:spTree>
    <p:extLst>
      <p:ext uri="{BB962C8B-B14F-4D97-AF65-F5344CB8AC3E}">
        <p14:creationId xmlns:p14="http://schemas.microsoft.com/office/powerpoint/2010/main" val="3085983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84C32-CCA9-EB08-A704-52024A635B8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1614458-4D8B-874A-AA3C-F58AA514C9B8}"/>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74D37108-42CA-690D-7C73-831292AB6BA8}"/>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8A1B7278-311A-EC7D-97DA-BA72B3191297}"/>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546DD1E9-12E8-3392-6ED8-6D568D76D3EA}"/>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F4C90B30-CEB9-16A4-9E87-B0AB0C8C10F5}"/>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0A7B74D8-7917-775E-07BC-4A9402EFCE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5A0F523F-0748-B2C4-C098-735E56F359EE}"/>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2EA9E74D-8504-2CDD-F953-7C834B41C5C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19" name="Title 1">
            <a:extLst>
              <a:ext uri="{FF2B5EF4-FFF2-40B4-BE49-F238E27FC236}">
                <a16:creationId xmlns:a16="http://schemas.microsoft.com/office/drawing/2014/main" id="{3B781435-149F-C34A-3875-B4E00A8927E8}"/>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grpSp>
        <p:nvGrpSpPr>
          <p:cNvPr id="20" name="Group 19">
            <a:extLst>
              <a:ext uri="{FF2B5EF4-FFF2-40B4-BE49-F238E27FC236}">
                <a16:creationId xmlns:a16="http://schemas.microsoft.com/office/drawing/2014/main" id="{49E83E10-4975-1391-B8A2-D3004CC7A140}"/>
              </a:ext>
            </a:extLst>
          </p:cNvPr>
          <p:cNvGrpSpPr/>
          <p:nvPr/>
        </p:nvGrpSpPr>
        <p:grpSpPr>
          <a:xfrm>
            <a:off x="702756" y="1009949"/>
            <a:ext cx="8858768" cy="5572432"/>
            <a:chOff x="1045014" y="1024048"/>
            <a:chExt cx="8858768" cy="5572432"/>
          </a:xfrm>
        </p:grpSpPr>
        <p:pic>
          <p:nvPicPr>
            <p:cNvPr id="12" name="Picture 11">
              <a:extLst>
                <a:ext uri="{FF2B5EF4-FFF2-40B4-BE49-F238E27FC236}">
                  <a16:creationId xmlns:a16="http://schemas.microsoft.com/office/drawing/2014/main" id="{9544C6F0-805D-CF0F-4667-C61C4A2A2A3E}"/>
                </a:ext>
              </a:extLst>
            </p:cNvPr>
            <p:cNvPicPr>
              <a:picLocks noChangeAspect="1"/>
            </p:cNvPicPr>
            <p:nvPr/>
          </p:nvPicPr>
          <p:blipFill>
            <a:blip r:embed="rId8"/>
            <a:srcRect t="-1" b="77751"/>
            <a:stretch/>
          </p:blipFill>
          <p:spPr>
            <a:xfrm>
              <a:off x="1057139" y="1024048"/>
              <a:ext cx="5993273" cy="1081041"/>
            </a:xfrm>
            <a:prstGeom prst="rect">
              <a:avLst/>
            </a:prstGeom>
          </p:spPr>
        </p:pic>
        <p:grpSp>
          <p:nvGrpSpPr>
            <p:cNvPr id="16" name="Group 15">
              <a:extLst>
                <a:ext uri="{FF2B5EF4-FFF2-40B4-BE49-F238E27FC236}">
                  <a16:creationId xmlns:a16="http://schemas.microsoft.com/office/drawing/2014/main" id="{7FDB64D3-8E53-D3E7-C0CA-E97B3733ABA8}"/>
                </a:ext>
              </a:extLst>
            </p:cNvPr>
            <p:cNvGrpSpPr/>
            <p:nvPr/>
          </p:nvGrpSpPr>
          <p:grpSpPr>
            <a:xfrm>
              <a:off x="1045014" y="2231277"/>
              <a:ext cx="8858768" cy="3720772"/>
              <a:chOff x="1045014" y="2231277"/>
              <a:chExt cx="8858768" cy="3720772"/>
            </a:xfrm>
          </p:grpSpPr>
          <p:pic>
            <p:nvPicPr>
              <p:cNvPr id="3" name="Picture 2">
                <a:extLst>
                  <a:ext uri="{FF2B5EF4-FFF2-40B4-BE49-F238E27FC236}">
                    <a16:creationId xmlns:a16="http://schemas.microsoft.com/office/drawing/2014/main" id="{AFAD782E-D9BF-62E8-029A-A70580908C5F}"/>
                  </a:ext>
                </a:extLst>
              </p:cNvPr>
              <p:cNvPicPr>
                <a:picLocks noChangeAspect="1"/>
              </p:cNvPicPr>
              <p:nvPr/>
            </p:nvPicPr>
            <p:blipFill>
              <a:blip r:embed="rId8"/>
              <a:srcRect t="23981"/>
              <a:stretch/>
            </p:blipFill>
            <p:spPr>
              <a:xfrm>
                <a:off x="1045014" y="2231277"/>
                <a:ext cx="6037500" cy="3720772"/>
              </a:xfrm>
              <a:prstGeom prst="rect">
                <a:avLst/>
              </a:prstGeom>
            </p:spPr>
          </p:pic>
          <p:pic>
            <p:nvPicPr>
              <p:cNvPr id="9" name="Picture 8">
                <a:extLst>
                  <a:ext uri="{FF2B5EF4-FFF2-40B4-BE49-F238E27FC236}">
                    <a16:creationId xmlns:a16="http://schemas.microsoft.com/office/drawing/2014/main" id="{70EE6EF5-30B0-CE6B-47BB-8497B7E7C276}"/>
                  </a:ext>
                </a:extLst>
              </p:cNvPr>
              <p:cNvPicPr>
                <a:picLocks noChangeAspect="1"/>
              </p:cNvPicPr>
              <p:nvPr/>
            </p:nvPicPr>
            <p:blipFill>
              <a:blip r:embed="rId9"/>
              <a:srcRect r="49504" b="33671"/>
              <a:stretch/>
            </p:blipFill>
            <p:spPr>
              <a:xfrm>
                <a:off x="7065187" y="3103901"/>
                <a:ext cx="2838595" cy="1414311"/>
              </a:xfrm>
              <a:prstGeom prst="rect">
                <a:avLst/>
              </a:prstGeom>
            </p:spPr>
          </p:pic>
          <p:pic>
            <p:nvPicPr>
              <p:cNvPr id="14" name="Picture 13">
                <a:extLst>
                  <a:ext uri="{FF2B5EF4-FFF2-40B4-BE49-F238E27FC236}">
                    <a16:creationId xmlns:a16="http://schemas.microsoft.com/office/drawing/2014/main" id="{B185D239-3270-EAE3-1149-3428524B0DE2}"/>
                  </a:ext>
                </a:extLst>
              </p:cNvPr>
              <p:cNvPicPr>
                <a:picLocks noChangeAspect="1"/>
              </p:cNvPicPr>
              <p:nvPr/>
            </p:nvPicPr>
            <p:blipFill>
              <a:blip r:embed="rId9"/>
              <a:srcRect l="50449" b="34405"/>
              <a:stretch/>
            </p:blipFill>
            <p:spPr>
              <a:xfrm>
                <a:off x="7061655" y="4535867"/>
                <a:ext cx="2813159" cy="1412563"/>
              </a:xfrm>
              <a:prstGeom prst="rect">
                <a:avLst/>
              </a:prstGeom>
            </p:spPr>
          </p:pic>
        </p:grpSp>
        <p:pic>
          <p:nvPicPr>
            <p:cNvPr id="15" name="Picture 14">
              <a:extLst>
                <a:ext uri="{FF2B5EF4-FFF2-40B4-BE49-F238E27FC236}">
                  <a16:creationId xmlns:a16="http://schemas.microsoft.com/office/drawing/2014/main" id="{F8A75F68-F3C6-4BF3-E03D-A1D16BB5CCB9}"/>
                </a:ext>
              </a:extLst>
            </p:cNvPr>
            <p:cNvPicPr>
              <a:picLocks noChangeAspect="1"/>
            </p:cNvPicPr>
            <p:nvPr/>
          </p:nvPicPr>
          <p:blipFill>
            <a:blip r:embed="rId9"/>
            <a:srcRect t="71977"/>
            <a:stretch/>
          </p:blipFill>
          <p:spPr>
            <a:xfrm>
              <a:off x="2892166" y="6006594"/>
              <a:ext cx="5549475" cy="589886"/>
            </a:xfrm>
            <a:prstGeom prst="rect">
              <a:avLst/>
            </a:prstGeom>
          </p:spPr>
        </p:pic>
      </p:grpSp>
    </p:spTree>
    <p:extLst>
      <p:ext uri="{BB962C8B-B14F-4D97-AF65-F5344CB8AC3E}">
        <p14:creationId xmlns:p14="http://schemas.microsoft.com/office/powerpoint/2010/main" val="3038719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754C0-939F-3F5D-9F52-98B2A67E0EF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42B0DE0-5C7A-33BC-55EC-F34C1B3D4E0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3509FA69-AEC8-14AA-BBAF-133EE781C49D}"/>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993C8072-5429-678C-6B5C-BA428D256368}"/>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9EFF49D7-C997-C314-BCA8-D128D193358E}"/>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41585277-EE1A-7BE7-71AC-BD9A9DC07CEC}"/>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5DB4CBC4-9314-10BF-06CF-F177DF7D8C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36E43B22-69BD-F1BE-5515-DF59DDABC183}"/>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166F4845-7DE2-3E3E-4BD1-AC785B4FAF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12" name="Title 1">
            <a:extLst>
              <a:ext uri="{FF2B5EF4-FFF2-40B4-BE49-F238E27FC236}">
                <a16:creationId xmlns:a16="http://schemas.microsoft.com/office/drawing/2014/main" id="{D9F180D0-A0E3-6D03-2AD1-141A5AC4020E}"/>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grpSp>
        <p:nvGrpSpPr>
          <p:cNvPr id="19" name="Group 18">
            <a:extLst>
              <a:ext uri="{FF2B5EF4-FFF2-40B4-BE49-F238E27FC236}">
                <a16:creationId xmlns:a16="http://schemas.microsoft.com/office/drawing/2014/main" id="{D579740A-DB22-B779-D912-E1E4B3A2645C}"/>
              </a:ext>
            </a:extLst>
          </p:cNvPr>
          <p:cNvGrpSpPr/>
          <p:nvPr/>
        </p:nvGrpSpPr>
        <p:grpSpPr>
          <a:xfrm>
            <a:off x="2714697" y="1256382"/>
            <a:ext cx="4834885" cy="1875585"/>
            <a:chOff x="2855625" y="1093092"/>
            <a:chExt cx="4834885" cy="1875585"/>
          </a:xfrm>
        </p:grpSpPr>
        <p:pic>
          <p:nvPicPr>
            <p:cNvPr id="15" name="Picture 14" descr="A red and white sign&#10;&#10;AI-generated content may be incorrect.">
              <a:extLst>
                <a:ext uri="{FF2B5EF4-FFF2-40B4-BE49-F238E27FC236}">
                  <a16:creationId xmlns:a16="http://schemas.microsoft.com/office/drawing/2014/main" id="{8BF56F70-D84A-C6BB-2FC1-47B6949458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31326" y="1093092"/>
              <a:ext cx="2759184" cy="1875585"/>
            </a:xfrm>
            <a:prstGeom prst="rect">
              <a:avLst/>
            </a:prstGeom>
          </p:spPr>
        </p:pic>
        <p:pic>
          <p:nvPicPr>
            <p:cNvPr id="16" name="Picture 15">
              <a:extLst>
                <a:ext uri="{FF2B5EF4-FFF2-40B4-BE49-F238E27FC236}">
                  <a16:creationId xmlns:a16="http://schemas.microsoft.com/office/drawing/2014/main" id="{AA6EE442-DF68-F7FE-F13B-1639D509071F}"/>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2855625" y="1093092"/>
              <a:ext cx="1548834" cy="1875585"/>
            </a:xfrm>
            <a:prstGeom prst="rect">
              <a:avLst/>
            </a:prstGeom>
          </p:spPr>
        </p:pic>
      </p:grpSp>
      <p:sp>
        <p:nvSpPr>
          <p:cNvPr id="20" name="Content Placeholder 2">
            <a:extLst>
              <a:ext uri="{FF2B5EF4-FFF2-40B4-BE49-F238E27FC236}">
                <a16:creationId xmlns:a16="http://schemas.microsoft.com/office/drawing/2014/main" id="{EBF0011E-5FC5-5539-B7FA-C244AE04181C}"/>
              </a:ext>
            </a:extLst>
          </p:cNvPr>
          <p:cNvSpPr txBox="1">
            <a:spLocks/>
          </p:cNvSpPr>
          <p:nvPr/>
        </p:nvSpPr>
        <p:spPr>
          <a:xfrm>
            <a:off x="345455" y="3796655"/>
            <a:ext cx="9573370" cy="26200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b="1" dirty="0">
                <a:latin typeface="Muli" panose="02000503000000000000" pitchFamily="2" charset="0"/>
              </a:rPr>
              <a:t>Mandatory Term of Affiliation by December 2024</a:t>
            </a:r>
          </a:p>
          <a:p>
            <a:pPr marL="0" indent="0" algn="ctr">
              <a:buFont typeface="Arial" panose="020B0604020202020204" pitchFamily="34" charset="0"/>
              <a:buNone/>
            </a:pPr>
            <a:r>
              <a:rPr lang="en-GB" b="1" dirty="0">
                <a:latin typeface="Muli" panose="02000503000000000000" pitchFamily="2" charset="0"/>
              </a:rPr>
              <a:t>100% of clubs across Cheshire signed off</a:t>
            </a:r>
          </a:p>
          <a:p>
            <a:pPr marL="0" indent="0" algn="ctr">
              <a:buFont typeface="Arial" panose="020B0604020202020204" pitchFamily="34" charset="0"/>
              <a:buNone/>
            </a:pPr>
            <a:r>
              <a:rPr lang="en-GB" b="1" dirty="0">
                <a:latin typeface="Muli" panose="02000503000000000000" pitchFamily="2" charset="0"/>
              </a:rPr>
              <a:t>3 clubs completed EDI audit </a:t>
            </a:r>
          </a:p>
          <a:p>
            <a:pPr marL="0" indent="0" algn="ctr">
              <a:buFont typeface="Arial" panose="020B0604020202020204" pitchFamily="34" charset="0"/>
              <a:buNone/>
            </a:pPr>
            <a:r>
              <a:rPr lang="en-GB" b="1" kern="100" dirty="0">
                <a:latin typeface="Muli" panose="02000503000000000000" pitchFamily="2" charset="0"/>
                <a:ea typeface="Calibri" panose="020F0502020204030204" pitchFamily="34" charset="0"/>
                <a:cs typeface="Times New Roman" panose="02020603050405020304" pitchFamily="18" charset="0"/>
              </a:rPr>
              <a:t>Continue to promote positive action</a:t>
            </a:r>
            <a:endParaRPr lang="en-GB" kern="100" dirty="0">
              <a:latin typeface="Muli" panose="02000503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86285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4B680-CEB3-BA9D-6E5F-6C52B8A88FA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535077D-81C6-DF8D-BEC6-8887BAAB9E0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0AD8E68A-645C-1A8A-90E8-2ACBEE00DF31}"/>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759C79CE-9237-B804-ABB7-65FD83A7A129}"/>
                </a:ext>
              </a:extLst>
            </p:cNvPr>
            <p:cNvPicPr>
              <a:picLocks noChangeAspect="1"/>
            </p:cNvPicPr>
            <p:nvPr/>
          </p:nvPicPr>
          <p:blipFill rotWithShape="1">
            <a:blip r:embed="rId4"/>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FD2404B0-83AE-6EEE-6BD3-85E2A20C2471}"/>
                </a:ext>
              </a:extLst>
            </p:cNvPr>
            <p:cNvPicPr>
              <a:picLocks noChangeAspect="1"/>
            </p:cNvPicPr>
            <p:nvPr/>
          </p:nvPicPr>
          <p:blipFill rotWithShape="1">
            <a:blip r:embed="rId4"/>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F7B9722B-B641-4034-3C36-4ADACCDEBFDE}"/>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C8470476-FF4B-45B8-2493-CCDF057051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6">
                  <a:alphaModFix amt="16000"/>
                </a:blip>
                <a:tile tx="0" ty="0" sx="100000" sy="100000" flip="none" algn="tl"/>
              </a:blipFill>
            </p:spPr>
          </p:pic>
          <p:pic>
            <p:nvPicPr>
              <p:cNvPr id="10" name="Picture 9">
                <a:extLst>
                  <a:ext uri="{FF2B5EF4-FFF2-40B4-BE49-F238E27FC236}">
                    <a16:creationId xmlns:a16="http://schemas.microsoft.com/office/drawing/2014/main" id="{4E5AE6B0-70DC-82CE-B288-BCF7AA2289C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0C7C5297-634D-7C42-7ECF-7EF81ABD864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12" name="Title 1">
            <a:extLst>
              <a:ext uri="{FF2B5EF4-FFF2-40B4-BE49-F238E27FC236}">
                <a16:creationId xmlns:a16="http://schemas.microsoft.com/office/drawing/2014/main" id="{9CC2794D-2B1D-DE5C-48D8-85857CE35B80}"/>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sp>
        <p:nvSpPr>
          <p:cNvPr id="20" name="Content Placeholder 2">
            <a:extLst>
              <a:ext uri="{FF2B5EF4-FFF2-40B4-BE49-F238E27FC236}">
                <a16:creationId xmlns:a16="http://schemas.microsoft.com/office/drawing/2014/main" id="{2D3F1B35-C1D5-80CF-1479-EE5E4016764D}"/>
              </a:ext>
            </a:extLst>
          </p:cNvPr>
          <p:cNvSpPr txBox="1">
            <a:spLocks/>
          </p:cNvSpPr>
          <p:nvPr/>
        </p:nvSpPr>
        <p:spPr>
          <a:xfrm>
            <a:off x="1138644" y="2022715"/>
            <a:ext cx="8068966" cy="14062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pPr>
            <a:r>
              <a:rPr lang="en-GB" sz="2000" dirty="0">
                <a:effectLst/>
                <a:latin typeface="Muli" panose="02000503000000000000" pitchFamily="2" charset="0"/>
                <a:ea typeface="Times New Roman" panose="02020603050405020304" pitchFamily="18" charset="0"/>
                <a:cs typeface="Aptos" panose="020B0004020202020204" pitchFamily="34" charset="0"/>
              </a:rPr>
              <a:t>Has your club opened up course access to women at the weekend, having previously either had a rule which entitled men to a portion of access but not women, or have you removed weekly men’s competitions that took up tee times on a Saturday/Sunday morning meaning that women couldn’t play?</a:t>
            </a:r>
            <a:endParaRPr lang="en-GB" sz="2000" dirty="0">
              <a:effectLst/>
              <a:latin typeface="Muli" panose="02000503000000000000" pitchFamily="2" charset="0"/>
              <a:ea typeface="Aptos" panose="020B0004020202020204" pitchFamily="34" charset="0"/>
              <a:cs typeface="Aptos" panose="020B0004020202020204" pitchFamily="34" charset="0"/>
            </a:endParaRPr>
          </a:p>
        </p:txBody>
      </p:sp>
      <p:sp>
        <p:nvSpPr>
          <p:cNvPr id="2" name="Content Placeholder 2">
            <a:extLst>
              <a:ext uri="{FF2B5EF4-FFF2-40B4-BE49-F238E27FC236}">
                <a16:creationId xmlns:a16="http://schemas.microsoft.com/office/drawing/2014/main" id="{53C9FFF9-645E-54FD-F43D-E50A69761B62}"/>
              </a:ext>
            </a:extLst>
          </p:cNvPr>
          <p:cNvSpPr txBox="1">
            <a:spLocks/>
          </p:cNvSpPr>
          <p:nvPr/>
        </p:nvSpPr>
        <p:spPr>
          <a:xfrm>
            <a:off x="1138644" y="4405880"/>
            <a:ext cx="8068966" cy="6438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pPr>
            <a:r>
              <a:rPr lang="en-GB" sz="2000" dirty="0">
                <a:effectLst/>
                <a:latin typeface="Muli" panose="02000503000000000000" pitchFamily="2" charset="0"/>
                <a:ea typeface="Times New Roman" panose="02020603050405020304" pitchFamily="18" charset="0"/>
                <a:cs typeface="Aptos" panose="020B0004020202020204" pitchFamily="34" charset="0"/>
              </a:rPr>
              <a:t>Has your club moved to a single Club Captain (no section captains), or have you tried to do this and had it rejected by the membership?</a:t>
            </a:r>
            <a:endParaRPr lang="en-GB" sz="2000" dirty="0">
              <a:effectLst/>
              <a:latin typeface="Muli" panose="02000503000000000000" pitchFamily="2" charset="0"/>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66390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7463B-D529-E4E4-8F12-FCCE6CD72EC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64656EC-F255-2A53-08F8-4E6E7CACBD3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0D36002D-D51D-398A-2751-E1401317BCD5}"/>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87AAA1AD-7A92-5B98-D486-B15327B252CA}"/>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3BD36CF5-AD6D-E92A-6D11-077EE3210632}"/>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5D14AE7F-141F-515E-6E9C-E5300853539E}"/>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E51DE555-4AD3-9B27-EEAB-5A35D185888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3F7D5463-DBE1-CCC4-ECFD-45A52AC82858}"/>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94147FF8-EFCD-0A1B-C157-45EC7A5A70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2" name="Content Placeholder 2">
            <a:extLst>
              <a:ext uri="{FF2B5EF4-FFF2-40B4-BE49-F238E27FC236}">
                <a16:creationId xmlns:a16="http://schemas.microsoft.com/office/drawing/2014/main" id="{45C9C7C4-DB8D-4A25-04B8-81A00BFF6D7B}"/>
              </a:ext>
            </a:extLst>
          </p:cNvPr>
          <p:cNvSpPr txBox="1">
            <a:spLocks/>
          </p:cNvSpPr>
          <p:nvPr/>
        </p:nvSpPr>
        <p:spPr>
          <a:xfrm>
            <a:off x="1931833" y="1562340"/>
            <a:ext cx="6400614" cy="126625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3600" b="1" dirty="0">
                <a:latin typeface="Muli" panose="02000503000000000000" pitchFamily="2" charset="0"/>
              </a:rPr>
              <a:t>Girls Golf Rocks (GGR)</a:t>
            </a:r>
          </a:p>
          <a:p>
            <a:pPr marL="0" indent="0" algn="ctr">
              <a:buFont typeface="Arial" panose="020B0604020202020204" pitchFamily="34" charset="0"/>
              <a:buNone/>
            </a:pPr>
            <a:r>
              <a:rPr lang="en-GB" sz="3600" b="1" kern="100" dirty="0">
                <a:latin typeface="Muli" panose="02000503000000000000" pitchFamily="2" charset="0"/>
                <a:ea typeface="Calibri" panose="020F0502020204030204" pitchFamily="34" charset="0"/>
                <a:cs typeface="Times New Roman" panose="02020603050405020304" pitchFamily="18" charset="0"/>
              </a:rPr>
              <a:t>Get into Golf: Rookies</a:t>
            </a:r>
            <a:endParaRPr lang="en-GB" sz="3600" b="1" dirty="0">
              <a:latin typeface="Muli" panose="02000503000000000000" pitchFamily="2" charset="0"/>
            </a:endParaRPr>
          </a:p>
        </p:txBody>
      </p:sp>
      <p:grpSp>
        <p:nvGrpSpPr>
          <p:cNvPr id="5" name="Group 4">
            <a:extLst>
              <a:ext uri="{FF2B5EF4-FFF2-40B4-BE49-F238E27FC236}">
                <a16:creationId xmlns:a16="http://schemas.microsoft.com/office/drawing/2014/main" id="{B50110BC-C8BA-4995-0F79-B6ACDB56887A}"/>
              </a:ext>
            </a:extLst>
          </p:cNvPr>
          <p:cNvGrpSpPr/>
          <p:nvPr/>
        </p:nvGrpSpPr>
        <p:grpSpPr>
          <a:xfrm>
            <a:off x="1931833" y="3331043"/>
            <a:ext cx="6464111" cy="2844568"/>
            <a:chOff x="1327963" y="2967831"/>
            <a:chExt cx="7821574" cy="3441927"/>
          </a:xfrm>
        </p:grpSpPr>
        <p:pic>
          <p:nvPicPr>
            <p:cNvPr id="9" name="Picture 2" descr="Get Into Golf (@GetIntoGolf) / X">
              <a:extLst>
                <a:ext uri="{FF2B5EF4-FFF2-40B4-BE49-F238E27FC236}">
                  <a16:creationId xmlns:a16="http://schemas.microsoft.com/office/drawing/2014/main" id="{1E48C7FC-9C65-2B55-1110-3D76F604F24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20537" y="2980758"/>
              <a:ext cx="3429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D87D73A5-6C2F-8D23-1520-9C3225E5D151}"/>
                </a:ext>
              </a:extLst>
            </p:cNvPr>
            <p:cNvPicPr>
              <a:picLocks noChangeAspect="1"/>
            </p:cNvPicPr>
            <p:nvPr/>
          </p:nvPicPr>
          <p:blipFill rotWithShape="1">
            <a:blip r:embed="rId9">
              <a:extLst>
                <a:ext uri="{28A0092B-C50C-407E-A947-70E740481C1C}">
                  <a14:useLocalDpi xmlns:a14="http://schemas.microsoft.com/office/drawing/2010/main" val="0"/>
                </a:ext>
              </a:extLst>
            </a:blip>
            <a:srcRect t="3991" b="3200"/>
            <a:stretch/>
          </p:blipFill>
          <p:spPr>
            <a:xfrm>
              <a:off x="1327963" y="2967831"/>
              <a:ext cx="3429000" cy="3429000"/>
            </a:xfrm>
            <a:prstGeom prst="rect">
              <a:avLst/>
            </a:prstGeom>
          </p:spPr>
        </p:pic>
      </p:grpSp>
      <p:sp>
        <p:nvSpPr>
          <p:cNvPr id="12" name="Title 1">
            <a:extLst>
              <a:ext uri="{FF2B5EF4-FFF2-40B4-BE49-F238E27FC236}">
                <a16:creationId xmlns:a16="http://schemas.microsoft.com/office/drawing/2014/main" id="{48B9BB3A-DA6C-0D0E-E230-B7CA28A82DE1}"/>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spTree>
    <p:extLst>
      <p:ext uri="{BB962C8B-B14F-4D97-AF65-F5344CB8AC3E}">
        <p14:creationId xmlns:p14="http://schemas.microsoft.com/office/powerpoint/2010/main" val="580518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B44A3-2E2A-1F49-B9AA-D121866E041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5C67285-310D-692F-48CE-B72E6806E23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0DB21F2A-053B-AE00-82BE-A78F9642EE2A}"/>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2D806A25-3CAC-0324-70B2-C81F28EA1AE2}"/>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A400F282-EAE6-BF52-2663-9F4205750F91}"/>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7529C811-6766-7122-A067-74414D1B6AB4}"/>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7DBB5B19-CEF2-CC36-B836-386696DBCB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23B81A33-CF4B-1F6E-23FC-F2BB0CFD6A39}"/>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575EC944-5D51-21F9-FC24-C88D0AE79F8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2" name="Content Placeholder 2">
            <a:extLst>
              <a:ext uri="{FF2B5EF4-FFF2-40B4-BE49-F238E27FC236}">
                <a16:creationId xmlns:a16="http://schemas.microsoft.com/office/drawing/2014/main" id="{80E374ED-1F41-2B40-285E-5D402A95DE1A}"/>
              </a:ext>
            </a:extLst>
          </p:cNvPr>
          <p:cNvSpPr txBox="1">
            <a:spLocks/>
          </p:cNvSpPr>
          <p:nvPr/>
        </p:nvSpPr>
        <p:spPr>
          <a:xfrm>
            <a:off x="4424620" y="1353774"/>
            <a:ext cx="5463347" cy="50361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dirty="0">
                <a:latin typeface="Muli" panose="02000503000000000000" pitchFamily="2" charset="0"/>
              </a:rPr>
              <a:t>National junior golf campaign</a:t>
            </a:r>
          </a:p>
          <a:p>
            <a:pPr marL="0" indent="0">
              <a:buFont typeface="Arial" panose="020B0604020202020204" pitchFamily="34" charset="0"/>
              <a:buNone/>
            </a:pPr>
            <a:endParaRPr lang="en-GB" b="1" dirty="0">
              <a:latin typeface="Muli" panose="02000503000000000000" pitchFamily="2" charset="0"/>
            </a:endParaRPr>
          </a:p>
          <a:p>
            <a:pPr marL="0" indent="0">
              <a:buFont typeface="Arial" panose="020B0604020202020204" pitchFamily="34" charset="0"/>
              <a:buNone/>
            </a:pPr>
            <a:r>
              <a:rPr lang="en-GB" b="1" dirty="0">
                <a:latin typeface="Muli" panose="02000503000000000000" pitchFamily="2" charset="0"/>
              </a:rPr>
              <a:t>Open to boys and girls</a:t>
            </a:r>
          </a:p>
          <a:p>
            <a:pPr marL="0" indent="0">
              <a:buFont typeface="Arial" panose="020B0604020202020204" pitchFamily="34" charset="0"/>
              <a:buNone/>
            </a:pPr>
            <a:endParaRPr lang="en-GB" b="1" dirty="0">
              <a:latin typeface="Muli" panose="02000503000000000000" pitchFamily="2" charset="0"/>
            </a:endParaRPr>
          </a:p>
          <a:p>
            <a:pPr marL="0" indent="0">
              <a:buFont typeface="Arial" panose="020B0604020202020204" pitchFamily="34" charset="0"/>
              <a:buNone/>
            </a:pPr>
            <a:r>
              <a:rPr lang="en-GB" b="1" dirty="0">
                <a:solidFill>
                  <a:srgbClr val="E50139"/>
                </a:solidFill>
                <a:latin typeface="Muli" panose="02000503000000000000" pitchFamily="2" charset="0"/>
              </a:rPr>
              <a:t>Delivery Window</a:t>
            </a:r>
          </a:p>
          <a:p>
            <a:pPr marL="0" indent="0">
              <a:buFont typeface="Arial" panose="020B0604020202020204" pitchFamily="34" charset="0"/>
              <a:buNone/>
            </a:pPr>
            <a:r>
              <a:rPr lang="en-GB" b="1" dirty="0">
                <a:latin typeface="Muli" panose="02000503000000000000" pitchFamily="2" charset="0"/>
              </a:rPr>
              <a:t>7</a:t>
            </a:r>
            <a:r>
              <a:rPr lang="en-GB" b="1" baseline="30000" dirty="0">
                <a:latin typeface="Muli" panose="02000503000000000000" pitchFamily="2" charset="0"/>
              </a:rPr>
              <a:t>th</a:t>
            </a:r>
            <a:r>
              <a:rPr lang="en-GB" b="1" dirty="0">
                <a:latin typeface="Muli" panose="02000503000000000000" pitchFamily="2" charset="0"/>
              </a:rPr>
              <a:t> April – 2</a:t>
            </a:r>
            <a:r>
              <a:rPr lang="en-GB" b="1" baseline="30000" dirty="0">
                <a:latin typeface="Muli" panose="02000503000000000000" pitchFamily="2" charset="0"/>
              </a:rPr>
              <a:t>nd</a:t>
            </a:r>
            <a:r>
              <a:rPr lang="en-GB" b="1" dirty="0">
                <a:latin typeface="Muli" panose="02000503000000000000" pitchFamily="2" charset="0"/>
              </a:rPr>
              <a:t> November 2025</a:t>
            </a:r>
          </a:p>
          <a:p>
            <a:pPr marL="0" indent="0">
              <a:buFont typeface="Arial" panose="020B0604020202020204" pitchFamily="34" charset="0"/>
              <a:buNone/>
            </a:pPr>
            <a:endParaRPr lang="en-GB" b="1" dirty="0">
              <a:latin typeface="Muli" panose="02000503000000000000" pitchFamily="2" charset="0"/>
            </a:endParaRPr>
          </a:p>
          <a:p>
            <a:pPr marL="0" indent="0">
              <a:buFont typeface="Arial" panose="020B0604020202020204" pitchFamily="34" charset="0"/>
              <a:buNone/>
            </a:pPr>
            <a:r>
              <a:rPr lang="en-GB" b="1" dirty="0">
                <a:solidFill>
                  <a:srgbClr val="E50139"/>
                </a:solidFill>
                <a:latin typeface="Muli" panose="02000503000000000000" pitchFamily="2" charset="0"/>
              </a:rPr>
              <a:t>Application Deadline</a:t>
            </a:r>
          </a:p>
          <a:p>
            <a:pPr marL="0" indent="0">
              <a:buFont typeface="Arial" panose="020B0604020202020204" pitchFamily="34" charset="0"/>
              <a:buNone/>
            </a:pPr>
            <a:r>
              <a:rPr lang="en-GB" b="1" dirty="0">
                <a:latin typeface="Muli" panose="02000503000000000000" pitchFamily="2" charset="0"/>
              </a:rPr>
              <a:t>31</a:t>
            </a:r>
            <a:r>
              <a:rPr lang="en-GB" b="1" baseline="30000" dirty="0">
                <a:latin typeface="Muli" panose="02000503000000000000" pitchFamily="2" charset="0"/>
              </a:rPr>
              <a:t>st</a:t>
            </a:r>
            <a:r>
              <a:rPr lang="en-GB" b="1" dirty="0">
                <a:latin typeface="Muli" panose="02000503000000000000" pitchFamily="2" charset="0"/>
              </a:rPr>
              <a:t> August 2025</a:t>
            </a:r>
          </a:p>
        </p:txBody>
      </p:sp>
      <p:sp>
        <p:nvSpPr>
          <p:cNvPr id="12" name="Title 1">
            <a:extLst>
              <a:ext uri="{FF2B5EF4-FFF2-40B4-BE49-F238E27FC236}">
                <a16:creationId xmlns:a16="http://schemas.microsoft.com/office/drawing/2014/main" id="{CE3705D3-88EB-454C-8CE6-B1B216923DF8}"/>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pic>
        <p:nvPicPr>
          <p:cNvPr id="14" name="Picture 13">
            <a:extLst>
              <a:ext uri="{FF2B5EF4-FFF2-40B4-BE49-F238E27FC236}">
                <a16:creationId xmlns:a16="http://schemas.microsoft.com/office/drawing/2014/main" id="{E8970389-2ADE-6617-CF65-0A9064CFFA05}"/>
              </a:ext>
            </a:extLst>
          </p:cNvPr>
          <p:cNvPicPr>
            <a:picLocks noChangeAspect="1"/>
          </p:cNvPicPr>
          <p:nvPr/>
        </p:nvPicPr>
        <p:blipFill>
          <a:blip r:embed="rId8"/>
          <a:stretch>
            <a:fillRect/>
          </a:stretch>
        </p:blipFill>
        <p:spPr>
          <a:xfrm>
            <a:off x="286747" y="1100838"/>
            <a:ext cx="3914049" cy="5542059"/>
          </a:xfrm>
          <a:prstGeom prst="rect">
            <a:avLst/>
          </a:prstGeom>
        </p:spPr>
      </p:pic>
    </p:spTree>
    <p:extLst>
      <p:ext uri="{BB962C8B-B14F-4D97-AF65-F5344CB8AC3E}">
        <p14:creationId xmlns:p14="http://schemas.microsoft.com/office/powerpoint/2010/main" val="2154947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30BCC-C0A5-6789-8FB5-D0204D471B9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63F500D-E939-6A63-A809-680FB944185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4B30116A-6782-2366-AECD-EEAB61280329}"/>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B1AF9AAF-A9FF-7A2F-FFB4-78DA6CA05FC6}"/>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A29A245D-DCD6-DE22-F614-72616F16D9FA}"/>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4B9087A0-F664-A1AE-01AC-F281A2866824}"/>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6732EB1B-280A-8117-18A6-08116613DD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24CB985D-FF35-FE14-0146-970DF9B1869F}"/>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02FD4E11-253C-FB97-694F-BF10D6769B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12" name="Title 1">
            <a:extLst>
              <a:ext uri="{FF2B5EF4-FFF2-40B4-BE49-F238E27FC236}">
                <a16:creationId xmlns:a16="http://schemas.microsoft.com/office/drawing/2014/main" id="{4E601068-7D9F-AAEC-5DBB-A5116307813D}"/>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sp>
        <p:nvSpPr>
          <p:cNvPr id="20" name="Content Placeholder 2">
            <a:extLst>
              <a:ext uri="{FF2B5EF4-FFF2-40B4-BE49-F238E27FC236}">
                <a16:creationId xmlns:a16="http://schemas.microsoft.com/office/drawing/2014/main" id="{20E5E7FB-6702-114F-4272-495C3296D88E}"/>
              </a:ext>
            </a:extLst>
          </p:cNvPr>
          <p:cNvSpPr txBox="1">
            <a:spLocks/>
          </p:cNvSpPr>
          <p:nvPr/>
        </p:nvSpPr>
        <p:spPr>
          <a:xfrm>
            <a:off x="345455" y="3796655"/>
            <a:ext cx="9573370" cy="26200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b="1" dirty="0">
                <a:latin typeface="Muli" panose="02000503000000000000" pitchFamily="2" charset="0"/>
              </a:rPr>
              <a:t>Official WHS™ Handicap for non-club members</a:t>
            </a:r>
          </a:p>
          <a:p>
            <a:pPr marL="0" indent="0" algn="ctr">
              <a:buFont typeface="Arial" panose="020B0604020202020204" pitchFamily="34" charset="0"/>
              <a:buNone/>
            </a:pPr>
            <a:r>
              <a:rPr lang="en-GB" b="1" dirty="0">
                <a:latin typeface="Muli" panose="02000503000000000000" pitchFamily="2" charset="0"/>
              </a:rPr>
              <a:t>Nationwide </a:t>
            </a:r>
            <a:r>
              <a:rPr lang="en-GB" b="1" dirty="0" err="1">
                <a:latin typeface="Muli" panose="02000503000000000000" pitchFamily="2" charset="0"/>
              </a:rPr>
              <a:t>iGolfers</a:t>
            </a:r>
            <a:r>
              <a:rPr lang="en-GB" b="1" dirty="0">
                <a:latin typeface="Muli" panose="02000503000000000000" pitchFamily="2" charset="0"/>
              </a:rPr>
              <a:t>: 55,000</a:t>
            </a:r>
          </a:p>
          <a:p>
            <a:pPr marL="0" indent="0" algn="ctr">
              <a:buFont typeface="Arial" panose="020B0604020202020204" pitchFamily="34" charset="0"/>
              <a:buNone/>
            </a:pPr>
            <a:r>
              <a:rPr lang="en-GB" b="1" dirty="0">
                <a:latin typeface="Muli" panose="02000503000000000000" pitchFamily="2" charset="0"/>
              </a:rPr>
              <a:t>Cheshire </a:t>
            </a:r>
            <a:r>
              <a:rPr lang="en-GB" b="1" dirty="0" err="1">
                <a:latin typeface="Muli" panose="02000503000000000000" pitchFamily="2" charset="0"/>
              </a:rPr>
              <a:t>iGolfers</a:t>
            </a:r>
            <a:r>
              <a:rPr lang="en-GB" b="1" dirty="0">
                <a:latin typeface="Muli" panose="02000503000000000000" pitchFamily="2" charset="0"/>
              </a:rPr>
              <a:t>: 1880</a:t>
            </a:r>
          </a:p>
          <a:p>
            <a:pPr marL="0" indent="0" algn="ctr">
              <a:buFont typeface="Arial" panose="020B0604020202020204" pitchFamily="34" charset="0"/>
              <a:buNone/>
            </a:pPr>
            <a:r>
              <a:rPr lang="en-GB" b="1" dirty="0">
                <a:latin typeface="Muli" panose="02000503000000000000" pitchFamily="2" charset="0"/>
              </a:rPr>
              <a:t>iGolf subscribers into membership: 604</a:t>
            </a:r>
          </a:p>
          <a:p>
            <a:pPr marL="0" indent="0" algn="ctr">
              <a:buFont typeface="Arial" panose="020B0604020202020204" pitchFamily="34" charset="0"/>
              <a:buNone/>
            </a:pPr>
            <a:r>
              <a:rPr lang="en-GB" b="1" dirty="0">
                <a:latin typeface="Muli" panose="02000503000000000000" pitchFamily="2" charset="0"/>
              </a:rPr>
              <a:t>FREE marketing &amp; revenue growth opportunity</a:t>
            </a:r>
          </a:p>
        </p:txBody>
      </p:sp>
      <p:pic>
        <p:nvPicPr>
          <p:cNvPr id="3" name="Picture 2" descr="A black and white logo with a flower in a circle&#10;&#10;AI-generated content may be incorrect.">
            <a:extLst>
              <a:ext uri="{FF2B5EF4-FFF2-40B4-BE49-F238E27FC236}">
                <a16:creationId xmlns:a16="http://schemas.microsoft.com/office/drawing/2014/main" id="{1262A73A-0C63-BB8E-8E69-026BAC4AF42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11199" y="1114975"/>
            <a:ext cx="2158398" cy="2158398"/>
          </a:xfrm>
          <a:prstGeom prst="rect">
            <a:avLst/>
          </a:prstGeom>
        </p:spPr>
      </p:pic>
    </p:spTree>
    <p:extLst>
      <p:ext uri="{BB962C8B-B14F-4D97-AF65-F5344CB8AC3E}">
        <p14:creationId xmlns:p14="http://schemas.microsoft.com/office/powerpoint/2010/main" val="1589353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963EB-E230-ACFF-CF6E-3899584989E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00540BD-6690-357C-AD0A-2B6E9A7A1F2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3103958A-BD33-E152-498B-FDF99C25ACA4}"/>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544DC39B-E335-64DA-D2FF-52DBB1B1D1E7}"/>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FA769DC9-4529-54F5-9927-D28FAA0F6395}"/>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660C36D6-E6D2-DE9A-4253-E11669136221}"/>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358AAF03-CCDE-9322-C766-E9B5B65E2C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E0D91734-4B19-003E-7919-9D4461CAC0C2}"/>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F88C6FE5-94D6-AD14-46BB-00E7E81B98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12" name="Title 1">
            <a:extLst>
              <a:ext uri="{FF2B5EF4-FFF2-40B4-BE49-F238E27FC236}">
                <a16:creationId xmlns:a16="http://schemas.microsoft.com/office/drawing/2014/main" id="{D491BC73-3588-FB0E-B206-B84322E18652}"/>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pic>
        <p:nvPicPr>
          <p:cNvPr id="5" name="Picture 4">
            <a:extLst>
              <a:ext uri="{FF2B5EF4-FFF2-40B4-BE49-F238E27FC236}">
                <a16:creationId xmlns:a16="http://schemas.microsoft.com/office/drawing/2014/main" id="{B1197F82-0824-AA91-E55C-5BCADA980B41}"/>
              </a:ext>
            </a:extLst>
          </p:cNvPr>
          <p:cNvPicPr>
            <a:picLocks noChangeAspect="1"/>
          </p:cNvPicPr>
          <p:nvPr/>
        </p:nvPicPr>
        <p:blipFill>
          <a:blip r:embed="rId8"/>
          <a:srcRect r="25391"/>
          <a:stretch/>
        </p:blipFill>
        <p:spPr>
          <a:xfrm>
            <a:off x="1168414" y="1113876"/>
            <a:ext cx="8153663" cy="5461853"/>
          </a:xfrm>
          <a:prstGeom prst="rect">
            <a:avLst/>
          </a:prstGeom>
        </p:spPr>
      </p:pic>
    </p:spTree>
    <p:extLst>
      <p:ext uri="{BB962C8B-B14F-4D97-AF65-F5344CB8AC3E}">
        <p14:creationId xmlns:p14="http://schemas.microsoft.com/office/powerpoint/2010/main" val="3441023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54E19-8EEE-5E8B-6E80-BBCF7D19539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4CE9E95-1B2F-A9D6-2812-30B7173B8F0E}"/>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1040CE00-BCD4-290F-B422-1B1C510B77FD}"/>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FE8A0CF0-A4FC-8C75-A959-B53FE3F4C115}"/>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F732B2CC-5BBF-0F80-330A-EDA4F118F974}"/>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39025E4D-9F78-3A54-5F70-CE48D734833A}"/>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FE330557-F9D7-E0D1-5620-D16C55C558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D030D729-364D-AE53-F6EC-2A3D6AFA5D3A}"/>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FD2C6040-CD87-8B5D-5551-09DC940BDF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12" name="Title 1">
            <a:extLst>
              <a:ext uri="{FF2B5EF4-FFF2-40B4-BE49-F238E27FC236}">
                <a16:creationId xmlns:a16="http://schemas.microsoft.com/office/drawing/2014/main" id="{9008CFCA-D29D-8E6E-5B3B-8C64405A1E24}"/>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sp>
        <p:nvSpPr>
          <p:cNvPr id="20" name="Content Placeholder 2">
            <a:extLst>
              <a:ext uri="{FF2B5EF4-FFF2-40B4-BE49-F238E27FC236}">
                <a16:creationId xmlns:a16="http://schemas.microsoft.com/office/drawing/2014/main" id="{D2F18182-2200-5E28-B592-3E95C895BE65}"/>
              </a:ext>
            </a:extLst>
          </p:cNvPr>
          <p:cNvSpPr txBox="1">
            <a:spLocks/>
          </p:cNvSpPr>
          <p:nvPr/>
        </p:nvSpPr>
        <p:spPr>
          <a:xfrm>
            <a:off x="345455" y="3029447"/>
            <a:ext cx="9573370" cy="338725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b="1" dirty="0">
                <a:latin typeface="Muli" panose="02000503000000000000" pitchFamily="2" charset="0"/>
              </a:rPr>
              <a:t>FREE access to entry and exit surveys</a:t>
            </a:r>
          </a:p>
          <a:p>
            <a:pPr marL="0" indent="0" algn="ctr">
              <a:buFont typeface="Arial" panose="020B0604020202020204" pitchFamily="34" charset="0"/>
              <a:buNone/>
            </a:pPr>
            <a:r>
              <a:rPr lang="en-GB" b="1" dirty="0">
                <a:latin typeface="Muli" panose="02000503000000000000" pitchFamily="2" charset="0"/>
              </a:rPr>
              <a:t>1-year FREE membership satisfaction survey access</a:t>
            </a:r>
          </a:p>
          <a:p>
            <a:pPr marL="0" indent="0" algn="ctr">
              <a:buFont typeface="Arial" panose="020B0604020202020204" pitchFamily="34" charset="0"/>
              <a:buNone/>
            </a:pPr>
            <a:r>
              <a:rPr lang="en-GB" b="1" dirty="0">
                <a:latin typeface="Muli" panose="02000503000000000000" pitchFamily="2" charset="0"/>
              </a:rPr>
              <a:t>Reduced rate for 2</a:t>
            </a:r>
            <a:r>
              <a:rPr lang="en-GB" b="1" baseline="30000" dirty="0">
                <a:latin typeface="Muli" panose="02000503000000000000" pitchFamily="2" charset="0"/>
              </a:rPr>
              <a:t>nd</a:t>
            </a:r>
            <a:r>
              <a:rPr lang="en-GB" b="1" dirty="0">
                <a:latin typeface="Muli" panose="02000503000000000000" pitchFamily="2" charset="0"/>
              </a:rPr>
              <a:t> year</a:t>
            </a:r>
          </a:p>
          <a:p>
            <a:pPr marL="0" indent="0" algn="ctr">
              <a:buFont typeface="Arial" panose="020B0604020202020204" pitchFamily="34" charset="0"/>
              <a:buNone/>
            </a:pPr>
            <a:r>
              <a:rPr lang="en-GB" b="1" dirty="0">
                <a:latin typeface="Muli" panose="02000503000000000000" pitchFamily="2" charset="0"/>
              </a:rPr>
              <a:t>Full comprehensive dashboard </a:t>
            </a:r>
          </a:p>
          <a:p>
            <a:pPr marL="0" indent="0" algn="ctr">
              <a:buFont typeface="Arial" panose="020B0604020202020204" pitchFamily="34" charset="0"/>
              <a:buNone/>
            </a:pPr>
            <a:r>
              <a:rPr lang="en-GB" b="1" dirty="0">
                <a:latin typeface="Muli" panose="02000503000000000000" pitchFamily="2" charset="0"/>
              </a:rPr>
              <a:t>AI Assistant </a:t>
            </a:r>
          </a:p>
        </p:txBody>
      </p:sp>
      <p:pic>
        <p:nvPicPr>
          <p:cNvPr id="2" name="Picture 1">
            <a:extLst>
              <a:ext uri="{FF2B5EF4-FFF2-40B4-BE49-F238E27FC236}">
                <a16:creationId xmlns:a16="http://schemas.microsoft.com/office/drawing/2014/main" id="{7B060A6A-4B6A-7527-FEF8-1385136041D9}"/>
              </a:ext>
            </a:extLst>
          </p:cNvPr>
          <p:cNvPicPr>
            <a:picLocks noChangeAspect="1"/>
          </p:cNvPicPr>
          <p:nvPr/>
        </p:nvPicPr>
        <p:blipFill>
          <a:blip r:embed="rId8">
            <a:clrChange>
              <a:clrFrom>
                <a:srgbClr val="E3F5F1"/>
              </a:clrFrom>
              <a:clrTo>
                <a:srgbClr val="E3F5F1">
                  <a:alpha val="0"/>
                </a:srgbClr>
              </a:clrTo>
            </a:clrChange>
          </a:blip>
          <a:srcRect l="3253" t="1" r="4024" b="5140"/>
          <a:stretch/>
        </p:blipFill>
        <p:spPr>
          <a:xfrm>
            <a:off x="3209105" y="1768101"/>
            <a:ext cx="3162586" cy="841314"/>
          </a:xfrm>
          <a:prstGeom prst="rect">
            <a:avLst/>
          </a:prstGeom>
        </p:spPr>
      </p:pic>
    </p:spTree>
    <p:extLst>
      <p:ext uri="{BB962C8B-B14F-4D97-AF65-F5344CB8AC3E}">
        <p14:creationId xmlns:p14="http://schemas.microsoft.com/office/powerpoint/2010/main" val="1875895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48CDC-59EB-099A-412B-256D559EA6A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96F9350-BF5D-2D5E-3F17-FEAE59254A7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7802AA3C-955D-A767-9946-CBFE49A60E80}"/>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0F229ACE-153B-7542-1F9E-C1FDA0D95615}"/>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A19178E9-A030-97CD-CCA1-87F29826DC53}"/>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37BA7030-D15B-305F-844A-4E2008F9CC01}"/>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2DF1E409-07D3-C1B7-7BC1-F61BA1BD1B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D05DF61D-DDFC-68E5-4798-88314CA1170E}"/>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046AD7DD-706B-AF89-871F-CFF52D53E63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12" name="Title 1">
            <a:extLst>
              <a:ext uri="{FF2B5EF4-FFF2-40B4-BE49-F238E27FC236}">
                <a16:creationId xmlns:a16="http://schemas.microsoft.com/office/drawing/2014/main" id="{6A17D315-AEF2-97C0-4EAA-6A0B413DC104}"/>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grpSp>
        <p:nvGrpSpPr>
          <p:cNvPr id="3" name="Group 2">
            <a:extLst>
              <a:ext uri="{FF2B5EF4-FFF2-40B4-BE49-F238E27FC236}">
                <a16:creationId xmlns:a16="http://schemas.microsoft.com/office/drawing/2014/main" id="{B30543E5-182B-D742-B68C-5A5CABF4AD45}"/>
              </a:ext>
            </a:extLst>
          </p:cNvPr>
          <p:cNvGrpSpPr/>
          <p:nvPr/>
        </p:nvGrpSpPr>
        <p:grpSpPr>
          <a:xfrm>
            <a:off x="254751" y="1123781"/>
            <a:ext cx="9416919" cy="4824842"/>
            <a:chOff x="2653820" y="981679"/>
            <a:chExt cx="9704384" cy="5187189"/>
          </a:xfrm>
        </p:grpSpPr>
        <p:pic>
          <p:nvPicPr>
            <p:cNvPr id="5" name="Picture 4">
              <a:extLst>
                <a:ext uri="{FF2B5EF4-FFF2-40B4-BE49-F238E27FC236}">
                  <a16:creationId xmlns:a16="http://schemas.microsoft.com/office/drawing/2014/main" id="{100692C2-F758-2934-486B-67EA7DEB0BFE}"/>
                </a:ext>
              </a:extLst>
            </p:cNvPr>
            <p:cNvPicPr>
              <a:picLocks noChangeAspect="1"/>
            </p:cNvPicPr>
            <p:nvPr/>
          </p:nvPicPr>
          <p:blipFill>
            <a:blip r:embed="rId8"/>
            <a:srcRect l="2231" r="2631"/>
            <a:stretch/>
          </p:blipFill>
          <p:spPr>
            <a:xfrm>
              <a:off x="2653820" y="981679"/>
              <a:ext cx="4633877" cy="1372380"/>
            </a:xfrm>
            <a:prstGeom prst="rect">
              <a:avLst/>
            </a:prstGeom>
          </p:spPr>
        </p:pic>
        <p:pic>
          <p:nvPicPr>
            <p:cNvPr id="9" name="Picture 8">
              <a:extLst>
                <a:ext uri="{FF2B5EF4-FFF2-40B4-BE49-F238E27FC236}">
                  <a16:creationId xmlns:a16="http://schemas.microsoft.com/office/drawing/2014/main" id="{23E2FFFB-ACF7-FF52-BBF6-1340FC84729D}"/>
                </a:ext>
              </a:extLst>
            </p:cNvPr>
            <p:cNvPicPr>
              <a:picLocks noChangeAspect="1"/>
            </p:cNvPicPr>
            <p:nvPr/>
          </p:nvPicPr>
          <p:blipFill>
            <a:blip r:embed="rId9"/>
            <a:srcRect t="10727" b="4762"/>
            <a:stretch/>
          </p:blipFill>
          <p:spPr>
            <a:xfrm>
              <a:off x="2742779" y="2414029"/>
              <a:ext cx="6664502" cy="3754839"/>
            </a:xfrm>
            <a:prstGeom prst="rect">
              <a:avLst/>
            </a:prstGeom>
          </p:spPr>
        </p:pic>
        <p:pic>
          <p:nvPicPr>
            <p:cNvPr id="11" name="Picture 10">
              <a:extLst>
                <a:ext uri="{FF2B5EF4-FFF2-40B4-BE49-F238E27FC236}">
                  <a16:creationId xmlns:a16="http://schemas.microsoft.com/office/drawing/2014/main" id="{43DE5189-A109-01C6-7A76-8EBE72D42E4A}"/>
                </a:ext>
              </a:extLst>
            </p:cNvPr>
            <p:cNvPicPr>
              <a:picLocks noChangeAspect="1"/>
            </p:cNvPicPr>
            <p:nvPr/>
          </p:nvPicPr>
          <p:blipFill>
            <a:blip r:embed="rId10"/>
            <a:stretch>
              <a:fillRect/>
            </a:stretch>
          </p:blipFill>
          <p:spPr>
            <a:xfrm>
              <a:off x="9641526" y="1216550"/>
              <a:ext cx="2716678" cy="4952318"/>
            </a:xfrm>
            <a:prstGeom prst="rect">
              <a:avLst/>
            </a:prstGeom>
          </p:spPr>
        </p:pic>
      </p:grpSp>
    </p:spTree>
    <p:extLst>
      <p:ext uri="{BB962C8B-B14F-4D97-AF65-F5344CB8AC3E}">
        <p14:creationId xmlns:p14="http://schemas.microsoft.com/office/powerpoint/2010/main" val="3134223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01C73-2A93-CF54-12F1-AA42C058AAD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80FFC81-EFCB-9265-98E7-6FF17C3F27C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grpSp>
        <p:nvGrpSpPr>
          <p:cNvPr id="18" name="Group 17">
            <a:extLst>
              <a:ext uri="{FF2B5EF4-FFF2-40B4-BE49-F238E27FC236}">
                <a16:creationId xmlns:a16="http://schemas.microsoft.com/office/drawing/2014/main" id="{52A104A2-33E4-A98C-F81C-8398EF2438AA}"/>
              </a:ext>
            </a:extLst>
          </p:cNvPr>
          <p:cNvGrpSpPr/>
          <p:nvPr/>
        </p:nvGrpSpPr>
        <p:grpSpPr>
          <a:xfrm>
            <a:off x="10111792" y="0"/>
            <a:ext cx="2089964" cy="6874746"/>
            <a:chOff x="10111792" y="0"/>
            <a:chExt cx="2089964" cy="6874746"/>
          </a:xfrm>
        </p:grpSpPr>
        <p:pic>
          <p:nvPicPr>
            <p:cNvPr id="4" name="Content Placeholder 8">
              <a:extLst>
                <a:ext uri="{FF2B5EF4-FFF2-40B4-BE49-F238E27FC236}">
                  <a16:creationId xmlns:a16="http://schemas.microsoft.com/office/drawing/2014/main" id="{B9383E2A-1F3A-8976-3E75-0022BB64C93F}"/>
                </a:ext>
              </a:extLst>
            </p:cNvPr>
            <p:cNvPicPr>
              <a:picLocks noChangeAspect="1"/>
            </p:cNvPicPr>
            <p:nvPr/>
          </p:nvPicPr>
          <p:blipFill rotWithShape="1">
            <a:blip r:embed="rId3"/>
            <a:srcRect t="35522" b="32238"/>
            <a:stretch/>
          </p:blipFill>
          <p:spPr>
            <a:xfrm>
              <a:off x="10111793" y="0"/>
              <a:ext cx="2089963" cy="3536202"/>
            </a:xfrm>
            <a:prstGeom prst="rect">
              <a:avLst/>
            </a:prstGeom>
          </p:spPr>
        </p:pic>
        <p:pic>
          <p:nvPicPr>
            <p:cNvPr id="8" name="Content Placeholder 8">
              <a:extLst>
                <a:ext uri="{FF2B5EF4-FFF2-40B4-BE49-F238E27FC236}">
                  <a16:creationId xmlns:a16="http://schemas.microsoft.com/office/drawing/2014/main" id="{66ACECA8-636A-6C71-50E8-6ABEA2618D00}"/>
                </a:ext>
              </a:extLst>
            </p:cNvPr>
            <p:cNvPicPr>
              <a:picLocks noChangeAspect="1"/>
            </p:cNvPicPr>
            <p:nvPr/>
          </p:nvPicPr>
          <p:blipFill rotWithShape="1">
            <a:blip r:embed="rId3"/>
            <a:srcRect t="35522"/>
            <a:stretch/>
          </p:blipFill>
          <p:spPr>
            <a:xfrm>
              <a:off x="10111792" y="2443260"/>
              <a:ext cx="2089963" cy="4431486"/>
            </a:xfrm>
            <a:prstGeom prst="rect">
              <a:avLst/>
            </a:prstGeom>
          </p:spPr>
        </p:pic>
        <p:grpSp>
          <p:nvGrpSpPr>
            <p:cNvPr id="17" name="Group 16">
              <a:extLst>
                <a:ext uri="{FF2B5EF4-FFF2-40B4-BE49-F238E27FC236}">
                  <a16:creationId xmlns:a16="http://schemas.microsoft.com/office/drawing/2014/main" id="{66F0627F-FF86-FCF4-1CAE-D7708779A938}"/>
                </a:ext>
              </a:extLst>
            </p:cNvPr>
            <p:cNvGrpSpPr/>
            <p:nvPr/>
          </p:nvGrpSpPr>
          <p:grpSpPr>
            <a:xfrm>
              <a:off x="10551912" y="326233"/>
              <a:ext cx="1209722" cy="3157926"/>
              <a:chOff x="10526688" y="370377"/>
              <a:chExt cx="1209722" cy="3157926"/>
            </a:xfrm>
          </p:grpSpPr>
          <p:pic>
            <p:nvPicPr>
              <p:cNvPr id="7" name="Picture 6" descr="A blue shield with yellow and red ribbons&#10;&#10;Description automatically generated">
                <a:extLst>
                  <a:ext uri="{FF2B5EF4-FFF2-40B4-BE49-F238E27FC236}">
                    <a16:creationId xmlns:a16="http://schemas.microsoft.com/office/drawing/2014/main" id="{74B9CD80-2960-2297-EA17-2CD28B0AB8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26688" y="1453010"/>
                <a:ext cx="1209722" cy="1035050"/>
              </a:xfrm>
              <a:prstGeom prst="rect">
                <a:avLst/>
              </a:prstGeom>
              <a:blipFill>
                <a:blip r:embed="rId5">
                  <a:alphaModFix amt="16000"/>
                </a:blip>
                <a:tile tx="0" ty="0" sx="100000" sy="100000" flip="none" algn="tl"/>
              </a:blipFill>
            </p:spPr>
          </p:pic>
          <p:pic>
            <p:nvPicPr>
              <p:cNvPr id="10" name="Picture 9">
                <a:extLst>
                  <a:ext uri="{FF2B5EF4-FFF2-40B4-BE49-F238E27FC236}">
                    <a16:creationId xmlns:a16="http://schemas.microsoft.com/office/drawing/2014/main" id="{A6FE6DE7-EA8F-C3B8-C6BC-419B371FFE10}"/>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753873" y="370377"/>
                <a:ext cx="755351" cy="914704"/>
              </a:xfrm>
              <a:prstGeom prst="rect">
                <a:avLst/>
              </a:prstGeom>
            </p:spPr>
          </p:pic>
          <p:pic>
            <p:nvPicPr>
              <p:cNvPr id="13" name="Picture 12" descr="A red and white sign&#10;&#10;AI-generated content may be incorrect.">
                <a:extLst>
                  <a:ext uri="{FF2B5EF4-FFF2-40B4-BE49-F238E27FC236}">
                    <a16:creationId xmlns:a16="http://schemas.microsoft.com/office/drawing/2014/main" id="{60ED4EFC-ECC0-5C07-B8DB-BDEE5F29C0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613436" y="2823919"/>
                <a:ext cx="1036223" cy="704384"/>
              </a:xfrm>
              <a:prstGeom prst="rect">
                <a:avLst/>
              </a:prstGeom>
            </p:spPr>
          </p:pic>
        </p:grpSp>
      </p:grpSp>
      <p:sp>
        <p:nvSpPr>
          <p:cNvPr id="12" name="Title 1">
            <a:extLst>
              <a:ext uri="{FF2B5EF4-FFF2-40B4-BE49-F238E27FC236}">
                <a16:creationId xmlns:a16="http://schemas.microsoft.com/office/drawing/2014/main" id="{D2CAE1D2-3E61-8721-325C-1C56FA18C16D}"/>
              </a:ext>
            </a:extLst>
          </p:cNvPr>
          <p:cNvSpPr txBox="1">
            <a:spLocks/>
          </p:cNvSpPr>
          <p:nvPr/>
        </p:nvSpPr>
        <p:spPr>
          <a:xfrm>
            <a:off x="1931833" y="161653"/>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600" dirty="0">
                <a:latin typeface="Muli Black" panose="00000A00000000000000" pitchFamily="2" charset="0"/>
              </a:rPr>
              <a:t>County Roadshow 2025</a:t>
            </a:r>
          </a:p>
        </p:txBody>
      </p:sp>
      <p:pic>
        <p:nvPicPr>
          <p:cNvPr id="2" name="Picture 1">
            <a:extLst>
              <a:ext uri="{FF2B5EF4-FFF2-40B4-BE49-F238E27FC236}">
                <a16:creationId xmlns:a16="http://schemas.microsoft.com/office/drawing/2014/main" id="{A6B6253E-EDC9-E360-4D6D-6420F2B4ABB2}"/>
              </a:ext>
            </a:extLst>
          </p:cNvPr>
          <p:cNvPicPr>
            <a:picLocks noChangeAspect="1"/>
          </p:cNvPicPr>
          <p:nvPr/>
        </p:nvPicPr>
        <p:blipFill>
          <a:blip r:embed="rId8"/>
          <a:stretch>
            <a:fillRect/>
          </a:stretch>
        </p:blipFill>
        <p:spPr>
          <a:xfrm>
            <a:off x="349220" y="1320842"/>
            <a:ext cx="9565839" cy="4430720"/>
          </a:xfrm>
          <a:prstGeom prst="rect">
            <a:avLst/>
          </a:prstGeom>
        </p:spPr>
      </p:pic>
    </p:spTree>
    <p:extLst>
      <p:ext uri="{BB962C8B-B14F-4D97-AF65-F5344CB8AC3E}">
        <p14:creationId xmlns:p14="http://schemas.microsoft.com/office/powerpoint/2010/main" val="1395634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E78118-4D85-B702-13E3-855A3527543B}"/>
              </a:ext>
            </a:extLst>
          </p:cNvPr>
          <p:cNvSpPr>
            <a:spLocks noGrp="1"/>
          </p:cNvSpPr>
          <p:nvPr>
            <p:ph idx="1"/>
          </p:nvPr>
        </p:nvSpPr>
        <p:spPr>
          <a:xfrm>
            <a:off x="213870" y="3608919"/>
            <a:ext cx="6400614" cy="591107"/>
          </a:xfrm>
        </p:spPr>
        <p:txBody>
          <a:bodyPr>
            <a:normAutofit/>
          </a:bodyPr>
          <a:lstStyle/>
          <a:p>
            <a:pPr marL="0" indent="0" algn="ctr">
              <a:buNone/>
            </a:pPr>
            <a:endParaRPr lang="en-GB"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n-GB" sz="3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ontent Placeholder 2">
            <a:extLst>
              <a:ext uri="{FF2B5EF4-FFF2-40B4-BE49-F238E27FC236}">
                <a16:creationId xmlns:a16="http://schemas.microsoft.com/office/drawing/2014/main" id="{F4408621-9524-0895-0C15-C2CA156CBC64}"/>
              </a:ext>
            </a:extLst>
          </p:cNvPr>
          <p:cNvSpPr txBox="1">
            <a:spLocks/>
          </p:cNvSpPr>
          <p:nvPr/>
        </p:nvSpPr>
        <p:spPr>
          <a:xfrm>
            <a:off x="530360" y="3098311"/>
            <a:ext cx="8816838" cy="4144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Content Placeholder 2">
            <a:extLst>
              <a:ext uri="{FF2B5EF4-FFF2-40B4-BE49-F238E27FC236}">
                <a16:creationId xmlns:a16="http://schemas.microsoft.com/office/drawing/2014/main" id="{28545161-159C-3B69-8FBA-BC40BA58D04C}"/>
              </a:ext>
            </a:extLst>
          </p:cNvPr>
          <p:cNvSpPr txBox="1">
            <a:spLocks/>
          </p:cNvSpPr>
          <p:nvPr/>
        </p:nvSpPr>
        <p:spPr>
          <a:xfrm>
            <a:off x="530360" y="3766488"/>
            <a:ext cx="8816838" cy="9343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sz="2000" kern="100" dirty="0">
              <a:latin typeface="Calibri" panose="020F0502020204030204" pitchFamily="34" charset="0"/>
              <a:ea typeface="Calibri" panose="020F0502020204030204" pitchFamily="34" charset="0"/>
              <a:cs typeface="Times New Roman" panose="02020603050405020304" pitchFamily="18" charset="0"/>
            </a:endParaRPr>
          </a:p>
          <a:p>
            <a:pPr marL="457200" lvl="1" indent="0">
              <a:buFont typeface="Arial" panose="020B0604020202020204" pitchFamily="34" charset="0"/>
              <a:buNone/>
            </a:pPr>
            <a:endParaRPr lang="en-GB" sz="1400" b="1" dirty="0"/>
          </a:p>
        </p:txBody>
      </p:sp>
      <p:sp>
        <p:nvSpPr>
          <p:cNvPr id="8" name="Content Placeholder 2">
            <a:extLst>
              <a:ext uri="{FF2B5EF4-FFF2-40B4-BE49-F238E27FC236}">
                <a16:creationId xmlns:a16="http://schemas.microsoft.com/office/drawing/2014/main" id="{79334961-B586-B9D4-496C-858A52C5C103}"/>
              </a:ext>
            </a:extLst>
          </p:cNvPr>
          <p:cNvSpPr txBox="1">
            <a:spLocks/>
          </p:cNvSpPr>
          <p:nvPr/>
        </p:nvSpPr>
        <p:spPr>
          <a:xfrm>
            <a:off x="530360" y="4928466"/>
            <a:ext cx="8816838" cy="7176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kern="100" dirty="0">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GB" sz="2000"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Content Placeholder 2">
            <a:extLst>
              <a:ext uri="{FF2B5EF4-FFF2-40B4-BE49-F238E27FC236}">
                <a16:creationId xmlns:a16="http://schemas.microsoft.com/office/drawing/2014/main" id="{1DADD4FD-3533-6F70-803D-08DFF189D0F4}"/>
              </a:ext>
            </a:extLst>
          </p:cNvPr>
          <p:cNvSpPr txBox="1">
            <a:spLocks/>
          </p:cNvSpPr>
          <p:nvPr/>
        </p:nvSpPr>
        <p:spPr>
          <a:xfrm>
            <a:off x="538480" y="5873743"/>
            <a:ext cx="8808718" cy="4144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endParaRPr lang="en-GB" sz="1400" b="1" dirty="0"/>
          </a:p>
        </p:txBody>
      </p:sp>
      <p:sp>
        <p:nvSpPr>
          <p:cNvPr id="10" name="Content Placeholder 2">
            <a:extLst>
              <a:ext uri="{FF2B5EF4-FFF2-40B4-BE49-F238E27FC236}">
                <a16:creationId xmlns:a16="http://schemas.microsoft.com/office/drawing/2014/main" id="{6887BF59-7DC5-AAE3-B107-4B3B3CD113EB}"/>
              </a:ext>
            </a:extLst>
          </p:cNvPr>
          <p:cNvSpPr txBox="1">
            <a:spLocks/>
          </p:cNvSpPr>
          <p:nvPr/>
        </p:nvSpPr>
        <p:spPr>
          <a:xfrm>
            <a:off x="530360" y="2180702"/>
            <a:ext cx="8816972" cy="7176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kern="1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2" name="Content Placeholder 8">
            <a:extLst>
              <a:ext uri="{FF2B5EF4-FFF2-40B4-BE49-F238E27FC236}">
                <a16:creationId xmlns:a16="http://schemas.microsoft.com/office/drawing/2014/main" id="{F8DE9027-E8A3-8202-3BC5-C88A08B145CF}"/>
              </a:ext>
            </a:extLst>
          </p:cNvPr>
          <p:cNvPicPr>
            <a:picLocks noChangeAspect="1"/>
          </p:cNvPicPr>
          <p:nvPr/>
        </p:nvPicPr>
        <p:blipFill rotWithShape="1">
          <a:blip r:embed="rId2"/>
          <a:srcRect t="35522"/>
          <a:stretch/>
        </p:blipFill>
        <p:spPr>
          <a:xfrm>
            <a:off x="10102036" y="2506662"/>
            <a:ext cx="2089963" cy="4351338"/>
          </a:xfrm>
          <a:prstGeom prst="rect">
            <a:avLst/>
          </a:prstGeom>
        </p:spPr>
      </p:pic>
      <p:sp>
        <p:nvSpPr>
          <p:cNvPr id="4" name="Title 1">
            <a:extLst>
              <a:ext uri="{FF2B5EF4-FFF2-40B4-BE49-F238E27FC236}">
                <a16:creationId xmlns:a16="http://schemas.microsoft.com/office/drawing/2014/main" id="{8EB7425A-E1D0-F091-2D8F-E318A5B0C4EB}"/>
              </a:ext>
            </a:extLst>
          </p:cNvPr>
          <p:cNvSpPr txBox="1">
            <a:spLocks/>
          </p:cNvSpPr>
          <p:nvPr/>
        </p:nvSpPr>
        <p:spPr>
          <a:xfrm>
            <a:off x="1931833" y="78086"/>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800" b="1" dirty="0"/>
              <a:t>County Roadshow 2025</a:t>
            </a:r>
          </a:p>
        </p:txBody>
      </p:sp>
      <p:pic>
        <p:nvPicPr>
          <p:cNvPr id="2" name="Picture 1">
            <a:extLst>
              <a:ext uri="{FF2B5EF4-FFF2-40B4-BE49-F238E27FC236}">
                <a16:creationId xmlns:a16="http://schemas.microsoft.com/office/drawing/2014/main" id="{2A363431-BCB3-9657-F062-35EE3F5B2AC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5" name="Picture 4" descr="A blue shield with yellow and red ribbons&#10;&#10;Description automatically generated">
            <a:extLst>
              <a:ext uri="{FF2B5EF4-FFF2-40B4-BE49-F238E27FC236}">
                <a16:creationId xmlns:a16="http://schemas.microsoft.com/office/drawing/2014/main" id="{DC920845-5D3B-9911-0EC7-00C894592A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
        <p:nvSpPr>
          <p:cNvPr id="17" name="TextBox 16">
            <a:extLst>
              <a:ext uri="{FF2B5EF4-FFF2-40B4-BE49-F238E27FC236}">
                <a16:creationId xmlns:a16="http://schemas.microsoft.com/office/drawing/2014/main" id="{7D506D85-57AB-5530-F1B2-DED44EBEFF17}"/>
              </a:ext>
            </a:extLst>
          </p:cNvPr>
          <p:cNvSpPr txBox="1"/>
          <p:nvPr/>
        </p:nvSpPr>
        <p:spPr>
          <a:xfrm>
            <a:off x="1107720" y="748955"/>
            <a:ext cx="8727667" cy="6336286"/>
          </a:xfrm>
          <a:prstGeom prst="rect">
            <a:avLst/>
          </a:prstGeom>
          <a:noFill/>
        </p:spPr>
        <p:txBody>
          <a:bodyPr wrap="square">
            <a:spAutoFit/>
          </a:bodyPr>
          <a:lstStyle/>
          <a:p>
            <a:pPr marL="226695" algn="ctr">
              <a:lnSpc>
                <a:spcPct val="107000"/>
              </a:lnSpc>
              <a:spcAft>
                <a:spcPts val="800"/>
              </a:spcAft>
            </a:pPr>
            <a:r>
              <a:rPr lang="en-GB" sz="3200" b="1" u="sng" kern="100" dirty="0">
                <a:effectLst/>
                <a:latin typeface="Calibri" panose="020F0502020204030204" pitchFamily="34" charset="0"/>
                <a:ea typeface="Calibri" panose="020F0502020204030204" pitchFamily="34" charset="0"/>
                <a:cs typeface="Times New Roman" panose="02020603050405020304" pitchFamily="18" charset="0"/>
              </a:rPr>
              <a:t>What you get for your affiliation fees?</a:t>
            </a:r>
            <a:endParaRPr lang="en-GB"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800"/>
              </a:spcAft>
              <a:buNone/>
            </a:pPr>
            <a:r>
              <a:rPr lang="en-GB" sz="2800" b="1" kern="100" dirty="0">
                <a:effectLst/>
                <a:latin typeface="Calibri" panose="020F0502020204030204" pitchFamily="34" charset="0"/>
                <a:ea typeface="Calibri" panose="020F0502020204030204" pitchFamily="34" charset="0"/>
                <a:cs typeface="Times New Roman" panose="02020603050405020304" pitchFamily="18" charset="0"/>
              </a:rPr>
              <a:t>Cheshire Golf</a:t>
            </a:r>
            <a:endParaRPr lang="en-GB"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800" kern="100" dirty="0">
                <a:latin typeface="Calibri" panose="020F0502020204030204" pitchFamily="34" charset="0"/>
                <a:ea typeface="Calibri" panose="020F0502020204030204" pitchFamily="34" charset="0"/>
                <a:cs typeface="Times New Roman" panose="02020603050405020304" pitchFamily="18" charset="0"/>
              </a:rPr>
              <a:t>We</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 run tournaments for the elite golfers and any golfer with a </a:t>
            </a:r>
            <a:r>
              <a:rPr lang="en-GB" sz="2800" kern="100" dirty="0">
                <a:latin typeface="Calibri" panose="020F0502020204030204" pitchFamily="34" charset="0"/>
                <a:ea typeface="Calibri" panose="020F0502020204030204" pitchFamily="34" charset="0"/>
                <a:cs typeface="Times New Roman" panose="02020603050405020304" pitchFamily="18" charset="0"/>
              </a:rPr>
              <a:t>WHS handicap index.</a:t>
            </a:r>
            <a:endParaRPr lang="en-GB"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800" kern="100" dirty="0">
                <a:latin typeface="Calibri" panose="020F0502020204030204" pitchFamily="34" charset="0"/>
                <a:ea typeface="Calibri" panose="020F0502020204030204" pitchFamily="34" charset="0"/>
                <a:cs typeface="Times New Roman" panose="02020603050405020304" pitchFamily="18" charset="0"/>
              </a:rPr>
              <a:t>We</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 organise teams at Men’s, Senior Men</a:t>
            </a:r>
            <a:r>
              <a:rPr lang="en-GB" sz="2800" kern="100" dirty="0">
                <a:latin typeface="Calibri" panose="020F0502020204030204" pitchFamily="34" charset="0"/>
                <a:ea typeface="Calibri" panose="020F0502020204030204" pitchFamily="34" charset="0"/>
                <a:cs typeface="Times New Roman" panose="02020603050405020304" pitchFamily="18" charset="0"/>
              </a:rPr>
              <a:t>,</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 Boys Under 18, 16 and 14 level</a:t>
            </a:r>
            <a:r>
              <a:rPr lang="en-GB" sz="2800" kern="100" dirty="0">
                <a:latin typeface="Calibri" panose="020F0502020204030204" pitchFamily="34" charset="0"/>
                <a:ea typeface="Calibri" panose="020F0502020204030204" pitchFamily="34" charset="0"/>
                <a:cs typeface="Times New Roman" panose="02020603050405020304" pitchFamily="18" charset="0"/>
              </a:rPr>
              <a:t>, </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Women’s</a:t>
            </a:r>
            <a:r>
              <a:rPr lang="en-GB" sz="2800" kern="100" dirty="0">
                <a:latin typeface="Calibri" panose="020F0502020204030204" pitchFamily="34" charset="0"/>
                <a:ea typeface="Calibri" panose="020F0502020204030204" pitchFamily="34" charset="0"/>
                <a:cs typeface="Times New Roman" panose="02020603050405020304" pitchFamily="18" charset="0"/>
              </a:rPr>
              <a:t>,</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 Senior Women and Girls to </a:t>
            </a:r>
            <a:r>
              <a:rPr lang="en-GB" sz="2800" kern="100" dirty="0">
                <a:latin typeface="Calibri" panose="020F0502020204030204" pitchFamily="34" charset="0"/>
                <a:ea typeface="Calibri" panose="020F0502020204030204" pitchFamily="34" charset="0"/>
                <a:cs typeface="Times New Roman" panose="02020603050405020304" pitchFamily="18" charset="0"/>
              </a:rPr>
              <a:t>compete in inter-county and national events.</a:t>
            </a:r>
          </a:p>
          <a:p>
            <a:pPr marL="342900" lvl="0" indent="-342900">
              <a:lnSpc>
                <a:spcPct val="107000"/>
              </a:lnSpc>
              <a:buFont typeface="Symbol" panose="05050102010706020507" pitchFamily="18" charset="2"/>
              <a:buChar char=""/>
            </a:pP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We provide a first-class coaching  structure for all our s</a:t>
            </a:r>
            <a:r>
              <a:rPr lang="en-GB" sz="2800" kern="100" dirty="0">
                <a:latin typeface="Calibri" panose="020F0502020204030204" pitchFamily="34" charset="0"/>
                <a:ea typeface="Calibri" panose="020F0502020204030204" pitchFamily="34" charset="0"/>
                <a:cs typeface="Times New Roman" panose="02020603050405020304" pitchFamily="18" charset="0"/>
              </a:rPr>
              <a:t>quads.</a:t>
            </a:r>
            <a:endParaRPr lang="en-GB"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800" kern="100" dirty="0">
                <a:latin typeface="Calibri" panose="020F0502020204030204" pitchFamily="34" charset="0"/>
                <a:ea typeface="Calibri" panose="020F0502020204030204" pitchFamily="34" charset="0"/>
                <a:cs typeface="Times New Roman" panose="02020603050405020304" pitchFamily="18" charset="0"/>
              </a:rPr>
              <a:t>We</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 offer coaching to young players from </a:t>
            </a:r>
            <a:r>
              <a:rPr lang="en-GB" sz="2800" kern="100" dirty="0">
                <a:latin typeface="Calibri" panose="020F0502020204030204" pitchFamily="34" charset="0"/>
                <a:ea typeface="Calibri" panose="020F0502020204030204" pitchFamily="34" charset="0"/>
                <a:cs typeface="Times New Roman" panose="02020603050405020304" pitchFamily="18" charset="0"/>
              </a:rPr>
              <a:t>aged ten</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 and upwards via our Golf </a:t>
            </a:r>
            <a:r>
              <a:rPr lang="en-GB" sz="2800" kern="100" dirty="0">
                <a:latin typeface="Calibri" panose="020F0502020204030204" pitchFamily="34" charset="0"/>
                <a:ea typeface="Calibri" panose="020F0502020204030204" pitchFamily="34" charset="0"/>
                <a:cs typeface="Times New Roman" panose="02020603050405020304" pitchFamily="18" charset="0"/>
              </a:rPr>
              <a:t>Development Coaching. </a:t>
            </a:r>
            <a:endParaRPr lang="en-GB"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2800" kern="100" dirty="0">
                <a:latin typeface="Calibri" panose="020F0502020204030204" pitchFamily="34" charset="0"/>
                <a:ea typeface="Calibri" panose="020F0502020204030204" pitchFamily="34" charset="0"/>
                <a:cs typeface="Times New Roman" panose="02020603050405020304" pitchFamily="18" charset="0"/>
              </a:rPr>
              <a:t>We f</a:t>
            </a:r>
            <a:r>
              <a:rPr lang="en-GB" sz="2800" kern="100" dirty="0">
                <a:effectLst/>
                <a:latin typeface="Calibri" panose="020F0502020204030204" pitchFamily="34" charset="0"/>
                <a:ea typeface="Calibri" panose="020F0502020204030204" pitchFamily="34" charset="0"/>
                <a:cs typeface="Times New Roman" panose="02020603050405020304" pitchFamily="18" charset="0"/>
              </a:rPr>
              <a:t>und projects to attract to new golfers to the game, via our Golf Development Programme.</a:t>
            </a:r>
          </a:p>
        </p:txBody>
      </p:sp>
    </p:spTree>
    <p:extLst>
      <p:ext uri="{BB962C8B-B14F-4D97-AF65-F5344CB8AC3E}">
        <p14:creationId xmlns:p14="http://schemas.microsoft.com/office/powerpoint/2010/main" val="1847365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nodePh="1">
                                  <p:stCondLst>
                                    <p:cond delay="0"/>
                                  </p:stCondLst>
                                  <p:endCondLst>
                                    <p:cond evt="begin" delay="0">
                                      <p:tn val="9"/>
                                    </p:cond>
                                  </p:end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nodePh="1">
                                  <p:stCondLst>
                                    <p:cond delay="0"/>
                                  </p:stCondLst>
                                  <p:endCondLst>
                                    <p:cond evt="begin" delay="0">
                                      <p:tn val="13"/>
                                    </p:cond>
                                  </p:end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nodePh="1">
                                  <p:stCondLst>
                                    <p:cond delay="0"/>
                                  </p:stCondLst>
                                  <p:endCondLst>
                                    <p:cond evt="begin" delay="0">
                                      <p:tn val="17"/>
                                    </p:cond>
                                  </p:end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EF73A-DF5B-B1AC-790D-940EA90E20F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81A90E-3270-C1E1-FFF4-FF8C3B1CAB22}"/>
              </a:ext>
            </a:extLst>
          </p:cNvPr>
          <p:cNvSpPr>
            <a:spLocks noGrp="1"/>
          </p:cNvSpPr>
          <p:nvPr>
            <p:ph idx="4294967295"/>
          </p:nvPr>
        </p:nvSpPr>
        <p:spPr>
          <a:xfrm>
            <a:off x="794327" y="1170244"/>
            <a:ext cx="8783782" cy="5285974"/>
          </a:xfrm>
        </p:spPr>
        <p:txBody>
          <a:bodyPr>
            <a:normAutofit fontScale="25000" lnSpcReduction="20000"/>
          </a:bodyPr>
          <a:lstStyle/>
          <a:p>
            <a:pPr marL="0" indent="0" algn="ctr">
              <a:lnSpc>
                <a:spcPct val="107000"/>
              </a:lnSpc>
              <a:spcAft>
                <a:spcPts val="800"/>
              </a:spcAft>
              <a:buNone/>
            </a:pPr>
            <a:r>
              <a:rPr lang="en-GB" sz="11200" b="1" u="sng" kern="100" dirty="0">
                <a:effectLst/>
                <a:latin typeface="Calibri" panose="020F0502020204030204" pitchFamily="34" charset="0"/>
                <a:ea typeface="Calibri" panose="020F0502020204030204" pitchFamily="34" charset="0"/>
                <a:cs typeface="Times New Roman" panose="02020603050405020304" pitchFamily="18" charset="0"/>
              </a:rPr>
              <a:t>What you get for your affiliation fees?</a:t>
            </a:r>
            <a:endParaRPr lang="en-GB" sz="11200" kern="100" dirty="0">
              <a:effectLst/>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800"/>
              </a:spcAft>
              <a:buNone/>
            </a:pPr>
            <a:r>
              <a:rPr lang="en-GB" sz="11200" b="1" kern="100" dirty="0">
                <a:effectLst/>
                <a:latin typeface="Calibri" panose="020F0502020204030204" pitchFamily="34" charset="0"/>
                <a:ea typeface="Calibri" panose="020F0502020204030204" pitchFamily="34" charset="0"/>
                <a:cs typeface="Times New Roman" panose="02020603050405020304" pitchFamily="18" charset="0"/>
              </a:rPr>
              <a:t>Cheshire Golf - continued</a:t>
            </a:r>
            <a:endParaRPr lang="en-GB" sz="1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1200" kern="100" dirty="0">
                <a:effectLst/>
                <a:latin typeface="Calibri" panose="020F0502020204030204" pitchFamily="34" charset="0"/>
                <a:ea typeface="Calibri" panose="020F0502020204030204" pitchFamily="34" charset="0"/>
                <a:cs typeface="Times New Roman" panose="02020603050405020304" pitchFamily="18" charset="0"/>
              </a:rPr>
              <a:t>They enable us to interact with  our Clubs via our County Roadshows and offer advice on items such as the Rules of Golf</a:t>
            </a:r>
            <a:r>
              <a:rPr lang="en-GB" sz="11200" kern="100" dirty="0">
                <a:latin typeface="Calibri" panose="020F0502020204030204" pitchFamily="34" charset="0"/>
                <a:ea typeface="Calibri" panose="020F0502020204030204" pitchFamily="34" charset="0"/>
                <a:cs typeface="Times New Roman" panose="02020603050405020304" pitchFamily="18" charset="0"/>
              </a:rPr>
              <a:t>;</a:t>
            </a:r>
            <a:r>
              <a:rPr lang="en-GB" sz="11200" kern="100" dirty="0">
                <a:effectLst/>
                <a:latin typeface="Calibri" panose="020F0502020204030204" pitchFamily="34" charset="0"/>
                <a:ea typeface="Calibri" panose="020F0502020204030204" pitchFamily="34" charset="0"/>
                <a:cs typeface="Times New Roman" panose="02020603050405020304" pitchFamily="18" charset="0"/>
              </a:rPr>
              <a:t> WHS</a:t>
            </a:r>
            <a:r>
              <a:rPr lang="en-GB" sz="11200" kern="100" dirty="0">
                <a:latin typeface="Calibri" panose="020F0502020204030204" pitchFamily="34" charset="0"/>
                <a:ea typeface="Calibri" panose="020F0502020204030204" pitchFamily="34" charset="0"/>
                <a:cs typeface="Times New Roman" panose="02020603050405020304" pitchFamily="18" charset="0"/>
              </a:rPr>
              <a:t>;</a:t>
            </a:r>
            <a:r>
              <a:rPr lang="en-GB" sz="11200" kern="100" dirty="0">
                <a:effectLst/>
                <a:latin typeface="Calibri" panose="020F0502020204030204" pitchFamily="34" charset="0"/>
                <a:ea typeface="Calibri" panose="020F0502020204030204" pitchFamily="34" charset="0"/>
                <a:cs typeface="Times New Roman" panose="02020603050405020304" pitchFamily="18" charset="0"/>
              </a:rPr>
              <a:t> Course Rating; Sustainability and Disciplinary issues. </a:t>
            </a:r>
          </a:p>
          <a:p>
            <a:pPr marL="342900" lvl="0" indent="-342900">
              <a:lnSpc>
                <a:spcPct val="107000"/>
              </a:lnSpc>
              <a:buFont typeface="Symbol" panose="05050102010706020507" pitchFamily="18" charset="2"/>
              <a:buChar char=""/>
            </a:pPr>
            <a:r>
              <a:rPr lang="en-GB" sz="11200" kern="100" dirty="0">
                <a:effectLst/>
                <a:latin typeface="Calibri" panose="020F0502020204030204" pitchFamily="34" charset="0"/>
                <a:ea typeface="Calibri" panose="020F0502020204030204" pitchFamily="34" charset="0"/>
                <a:cs typeface="Times New Roman" panose="02020603050405020304" pitchFamily="18" charset="0"/>
              </a:rPr>
              <a:t>Maintain up-to-date safeguarding requirements for our Cheshire volunteers involved in junior golf.</a:t>
            </a:r>
          </a:p>
          <a:p>
            <a:pPr marL="342900" lvl="0" indent="-342900">
              <a:lnSpc>
                <a:spcPct val="107000"/>
              </a:lnSpc>
              <a:buFont typeface="Symbol" panose="05050102010706020507" pitchFamily="18" charset="2"/>
              <a:buChar char=""/>
            </a:pPr>
            <a:r>
              <a:rPr lang="en-GB" sz="11200" kern="100" dirty="0">
                <a:latin typeface="Calibri" panose="020F0502020204030204" pitchFamily="34" charset="0"/>
                <a:ea typeface="Calibri" panose="020F0502020204030204" pitchFamily="34" charset="0"/>
                <a:cs typeface="Times New Roman" panose="02020603050405020304" pitchFamily="18" charset="0"/>
              </a:rPr>
              <a:t>They </a:t>
            </a:r>
            <a:r>
              <a:rPr lang="en-GB" sz="11200" kern="100" dirty="0">
                <a:effectLst/>
                <a:latin typeface="Calibri" panose="020F0502020204030204" pitchFamily="34" charset="0"/>
                <a:ea typeface="Calibri" panose="020F0502020204030204" pitchFamily="34" charset="0"/>
                <a:cs typeface="Times New Roman" panose="02020603050405020304" pitchFamily="18" charset="0"/>
              </a:rPr>
              <a:t>provide the funding for Course Rating.</a:t>
            </a:r>
          </a:p>
          <a:p>
            <a:pPr marL="342900" lvl="0" indent="-342900">
              <a:lnSpc>
                <a:spcPct val="107000"/>
              </a:lnSpc>
              <a:buFont typeface="Symbol" panose="05050102010706020507" pitchFamily="18" charset="2"/>
              <a:buChar char=""/>
            </a:pPr>
            <a:r>
              <a:rPr lang="en-GB" sz="11200" kern="100" dirty="0">
                <a:latin typeface="Calibri" panose="020F0502020204030204" pitchFamily="34" charset="0"/>
                <a:ea typeface="Calibri" panose="020F0502020204030204" pitchFamily="34" charset="0"/>
                <a:cs typeface="Times New Roman" panose="02020603050405020304" pitchFamily="18" charset="0"/>
              </a:rPr>
              <a:t>They s</a:t>
            </a:r>
            <a:r>
              <a:rPr lang="en-GB" sz="11200" kern="100" dirty="0">
                <a:effectLst/>
                <a:latin typeface="Calibri" panose="020F0502020204030204" pitchFamily="34" charset="0"/>
                <a:ea typeface="Calibri" panose="020F0502020204030204" pitchFamily="34" charset="0"/>
                <a:cs typeface="Times New Roman" panose="02020603050405020304" pitchFamily="18" charset="0"/>
              </a:rPr>
              <a:t>upport golfers with disabilities to participate in coaching. (In 2025  we will continue to work with the Cheshire East Branch of the Stroke Association).</a:t>
            </a:r>
          </a:p>
          <a:p>
            <a:pPr marL="0" indent="0" algn="ctr">
              <a:buNone/>
            </a:pPr>
            <a:endParaRPr lang="en-GB" sz="2400" dirty="0"/>
          </a:p>
        </p:txBody>
      </p:sp>
      <p:pic>
        <p:nvPicPr>
          <p:cNvPr id="4" name="Content Placeholder 8">
            <a:extLst>
              <a:ext uri="{FF2B5EF4-FFF2-40B4-BE49-F238E27FC236}">
                <a16:creationId xmlns:a16="http://schemas.microsoft.com/office/drawing/2014/main" id="{CF3E8F0D-AEC8-B4B3-A2BD-75017F451A70}"/>
              </a:ext>
            </a:extLst>
          </p:cNvPr>
          <p:cNvPicPr>
            <a:picLocks noChangeAspect="1"/>
          </p:cNvPicPr>
          <p:nvPr/>
        </p:nvPicPr>
        <p:blipFill rotWithShape="1">
          <a:blip r:embed="rId2"/>
          <a:srcRect t="35522"/>
          <a:stretch/>
        </p:blipFill>
        <p:spPr>
          <a:xfrm>
            <a:off x="10061345" y="214122"/>
            <a:ext cx="2089963" cy="6643878"/>
          </a:xfrm>
          <a:prstGeom prst="rect">
            <a:avLst/>
          </a:prstGeom>
        </p:spPr>
      </p:pic>
      <p:sp>
        <p:nvSpPr>
          <p:cNvPr id="14" name="Title 1">
            <a:extLst>
              <a:ext uri="{FF2B5EF4-FFF2-40B4-BE49-F238E27FC236}">
                <a16:creationId xmlns:a16="http://schemas.microsoft.com/office/drawing/2014/main" id="{225F0D05-6BA3-CDBC-A8A3-193C38F50704}"/>
              </a:ext>
            </a:extLst>
          </p:cNvPr>
          <p:cNvSpPr txBox="1">
            <a:spLocks/>
          </p:cNvSpPr>
          <p:nvPr/>
        </p:nvSpPr>
        <p:spPr>
          <a:xfrm>
            <a:off x="1931833" y="78086"/>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County Roadshow 2025</a:t>
            </a:r>
          </a:p>
        </p:txBody>
      </p:sp>
      <p:sp>
        <p:nvSpPr>
          <p:cNvPr id="15" name="Content Placeholder 2">
            <a:extLst>
              <a:ext uri="{FF2B5EF4-FFF2-40B4-BE49-F238E27FC236}">
                <a16:creationId xmlns:a16="http://schemas.microsoft.com/office/drawing/2014/main" id="{136DE199-B24A-74FF-6645-CA7AEBC79895}"/>
              </a:ext>
            </a:extLst>
          </p:cNvPr>
          <p:cNvSpPr txBox="1">
            <a:spLocks/>
          </p:cNvSpPr>
          <p:nvPr/>
        </p:nvSpPr>
        <p:spPr>
          <a:xfrm>
            <a:off x="2209849" y="879031"/>
            <a:ext cx="6400614" cy="46677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endParaRPr lang="en-GB" sz="3200" b="1" dirty="0"/>
          </a:p>
        </p:txBody>
      </p:sp>
      <p:pic>
        <p:nvPicPr>
          <p:cNvPr id="6" name="Picture 5">
            <a:extLst>
              <a:ext uri="{FF2B5EF4-FFF2-40B4-BE49-F238E27FC236}">
                <a16:creationId xmlns:a16="http://schemas.microsoft.com/office/drawing/2014/main" id="{3A30688E-60A2-971D-EC0F-4AF175CEF88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pic>
        <p:nvPicPr>
          <p:cNvPr id="2" name="Picture 1">
            <a:extLst>
              <a:ext uri="{FF2B5EF4-FFF2-40B4-BE49-F238E27FC236}">
                <a16:creationId xmlns:a16="http://schemas.microsoft.com/office/drawing/2014/main" id="{509963B5-321F-7F41-7DC7-1B7558DD81D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7" name="Picture 6" descr="A blue shield with yellow and red ribbons&#10;&#10;Description automatically generated">
            <a:extLst>
              <a:ext uri="{FF2B5EF4-FFF2-40B4-BE49-F238E27FC236}">
                <a16:creationId xmlns:a16="http://schemas.microsoft.com/office/drawing/2014/main" id="{4DB5875B-7533-944C-F834-92FB00D7EB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6">
              <a:alphaModFix amt="16000"/>
            </a:blip>
            <a:tile tx="0" ty="0" sx="100000" sy="100000" flip="none" algn="tl"/>
          </a:blipFill>
        </p:spPr>
      </p:pic>
      <p:pic>
        <p:nvPicPr>
          <p:cNvPr id="8" name="Content Placeholder 8">
            <a:extLst>
              <a:ext uri="{FF2B5EF4-FFF2-40B4-BE49-F238E27FC236}">
                <a16:creationId xmlns:a16="http://schemas.microsoft.com/office/drawing/2014/main" id="{1860D20D-6FA1-E939-911A-AD8E884B1E76}"/>
              </a:ext>
            </a:extLst>
          </p:cNvPr>
          <p:cNvPicPr>
            <a:picLocks noChangeAspect="1"/>
          </p:cNvPicPr>
          <p:nvPr/>
        </p:nvPicPr>
        <p:blipFill rotWithShape="1">
          <a:blip r:embed="rId2"/>
          <a:srcRect t="35522"/>
          <a:stretch/>
        </p:blipFill>
        <p:spPr>
          <a:xfrm>
            <a:off x="10061344" y="2317140"/>
            <a:ext cx="2089963" cy="4431486"/>
          </a:xfrm>
          <a:prstGeom prst="rect">
            <a:avLst/>
          </a:prstGeom>
        </p:spPr>
      </p:pic>
    </p:spTree>
    <p:extLst>
      <p:ext uri="{BB962C8B-B14F-4D97-AF65-F5344CB8AC3E}">
        <p14:creationId xmlns:p14="http://schemas.microsoft.com/office/powerpoint/2010/main" val="10290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BC1CF-C832-4A3C-78AA-9D52FCC5C9F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618336-8127-884F-713F-06FCE81FEA1A}"/>
              </a:ext>
            </a:extLst>
          </p:cNvPr>
          <p:cNvSpPr>
            <a:spLocks noGrp="1"/>
          </p:cNvSpPr>
          <p:nvPr>
            <p:ph idx="4294967295"/>
          </p:nvPr>
        </p:nvSpPr>
        <p:spPr>
          <a:xfrm>
            <a:off x="794327" y="1170244"/>
            <a:ext cx="8783782" cy="5285974"/>
          </a:xfrm>
        </p:spPr>
        <p:txBody>
          <a:bodyPr>
            <a:normAutofit fontScale="85000" lnSpcReduction="20000"/>
          </a:bodyPr>
          <a:lstStyle/>
          <a:p>
            <a:pPr marL="0" indent="0" algn="ctr">
              <a:lnSpc>
                <a:spcPct val="107000"/>
              </a:lnSpc>
              <a:spcAft>
                <a:spcPts val="800"/>
              </a:spcAft>
              <a:buNone/>
            </a:pPr>
            <a:r>
              <a:rPr lang="en-GB" sz="3500" b="1" u="sng" kern="100" dirty="0">
                <a:effectLst/>
                <a:latin typeface="Calibri" panose="020F0502020204030204" pitchFamily="34" charset="0"/>
                <a:ea typeface="Calibri" panose="020F0502020204030204" pitchFamily="34" charset="0"/>
                <a:cs typeface="Times New Roman" panose="02020603050405020304" pitchFamily="18" charset="0"/>
              </a:rPr>
              <a:t>What you get for your affiliation fees?</a:t>
            </a:r>
            <a:endParaRPr lang="en-GB" sz="3500" kern="100" dirty="0">
              <a:effectLst/>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800"/>
              </a:spcAft>
              <a:buNone/>
            </a:pPr>
            <a:r>
              <a:rPr lang="en-GB" sz="3000" b="1" kern="100" dirty="0">
                <a:effectLst/>
                <a:latin typeface="Calibri" panose="020F0502020204030204" pitchFamily="34" charset="0"/>
                <a:ea typeface="Calibri" panose="020F0502020204030204" pitchFamily="34" charset="0"/>
                <a:cs typeface="Times New Roman" panose="02020603050405020304" pitchFamily="18" charset="0"/>
              </a:rPr>
              <a:t>Cheshire Golf - continued</a:t>
            </a:r>
            <a:endParaRPr lang="en-GB" sz="3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3000" kern="100" dirty="0">
                <a:effectLst/>
                <a:latin typeface="Calibri" panose="020F0502020204030204" pitchFamily="34" charset="0"/>
                <a:ea typeface="Calibri" panose="020F0502020204030204" pitchFamily="34" charset="0"/>
                <a:cs typeface="Times New Roman" panose="02020603050405020304" pitchFamily="18" charset="0"/>
              </a:rPr>
              <a:t>It promotes the sharing of knowledge between Clubs through the County Office.</a:t>
            </a:r>
          </a:p>
          <a:p>
            <a:pPr marL="342900" lvl="0" indent="-342900">
              <a:lnSpc>
                <a:spcPct val="107000"/>
              </a:lnSpc>
              <a:buFont typeface="Symbol" panose="05050102010706020507" pitchFamily="18" charset="2"/>
              <a:buChar char=""/>
            </a:pPr>
            <a:r>
              <a:rPr lang="en-GB" sz="3000" kern="100" dirty="0">
                <a:effectLst/>
                <a:latin typeface="Calibri" panose="020F0502020204030204" pitchFamily="34" charset="0"/>
                <a:ea typeface="Calibri" panose="020F0502020204030204" pitchFamily="34" charset="0"/>
                <a:cs typeface="Times New Roman" panose="02020603050405020304" pitchFamily="18" charset="0"/>
              </a:rPr>
              <a:t>It employs a County Secretary who runs the county on a day- to-day basis and builds relationships with Club </a:t>
            </a:r>
            <a:r>
              <a:rPr lang="en-GB" sz="3000" kern="100" dirty="0">
                <a:latin typeface="Calibri" panose="020F0502020204030204" pitchFamily="34" charset="0"/>
                <a:ea typeface="Calibri" panose="020F0502020204030204" pitchFamily="34" charset="0"/>
                <a:cs typeface="Times New Roman" panose="02020603050405020304" pitchFamily="18" charset="0"/>
              </a:rPr>
              <a:t>managers and secretaries and other club officials. </a:t>
            </a:r>
            <a:endParaRPr lang="en-GB" sz="3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3000" kern="100" dirty="0">
                <a:effectLst/>
                <a:latin typeface="Calibri" panose="020F0502020204030204" pitchFamily="34" charset="0"/>
                <a:ea typeface="Calibri" panose="020F0502020204030204" pitchFamily="34" charset="0"/>
                <a:cs typeface="Times New Roman" panose="02020603050405020304" pitchFamily="18" charset="0"/>
              </a:rPr>
              <a:t>The County Card scheme – which is free to all affiliated Cheshire members.</a:t>
            </a:r>
          </a:p>
          <a:p>
            <a:pPr marL="342900" lvl="0" indent="-342900">
              <a:lnSpc>
                <a:spcPct val="107000"/>
              </a:lnSpc>
              <a:spcAft>
                <a:spcPts val="800"/>
              </a:spcAft>
              <a:buFont typeface="Symbol" panose="05050102010706020507" pitchFamily="18" charset="2"/>
              <a:buChar char=""/>
            </a:pPr>
            <a:r>
              <a:rPr lang="en-GB" sz="3000" kern="100" dirty="0">
                <a:effectLst/>
                <a:latin typeface="Calibri" panose="020F0502020204030204" pitchFamily="34" charset="0"/>
                <a:ea typeface="Calibri" panose="020F0502020204030204" pitchFamily="34" charset="0"/>
                <a:cs typeface="Times New Roman" panose="02020603050405020304" pitchFamily="18" charset="0"/>
              </a:rPr>
              <a:t>The chance to join our Life Members Scheme for a fee of £25 and to enter one or more of our seven Life Members </a:t>
            </a:r>
            <a:r>
              <a:rPr lang="en-GB" sz="3000" kern="100" dirty="0">
                <a:latin typeface="Calibri" panose="020F0502020204030204" pitchFamily="34" charset="0"/>
                <a:ea typeface="Calibri" panose="020F0502020204030204" pitchFamily="34" charset="0"/>
                <a:cs typeface="Times New Roman" panose="02020603050405020304" pitchFamily="18" charset="0"/>
              </a:rPr>
              <a:t>Days</a:t>
            </a:r>
            <a:r>
              <a:rPr lang="en-GB" sz="3000" kern="100" dirty="0">
                <a:effectLst/>
                <a:latin typeface="Calibri" panose="020F0502020204030204" pitchFamily="34" charset="0"/>
                <a:ea typeface="Calibri" panose="020F0502020204030204" pitchFamily="34" charset="0"/>
                <a:cs typeface="Times New Roman" panose="02020603050405020304" pitchFamily="18" charset="0"/>
              </a:rPr>
              <a:t> during season.</a:t>
            </a:r>
          </a:p>
          <a:p>
            <a:pPr marL="0" indent="0" algn="ctr">
              <a:buNone/>
            </a:pPr>
            <a:endParaRPr lang="en-GB" sz="2400" dirty="0"/>
          </a:p>
        </p:txBody>
      </p:sp>
      <p:pic>
        <p:nvPicPr>
          <p:cNvPr id="4" name="Content Placeholder 8">
            <a:extLst>
              <a:ext uri="{FF2B5EF4-FFF2-40B4-BE49-F238E27FC236}">
                <a16:creationId xmlns:a16="http://schemas.microsoft.com/office/drawing/2014/main" id="{A58E95DB-B98F-6B86-55FA-B65C1A00CD1D}"/>
              </a:ext>
            </a:extLst>
          </p:cNvPr>
          <p:cNvPicPr>
            <a:picLocks noChangeAspect="1"/>
          </p:cNvPicPr>
          <p:nvPr/>
        </p:nvPicPr>
        <p:blipFill rotWithShape="1">
          <a:blip r:embed="rId2"/>
          <a:srcRect t="35522"/>
          <a:stretch/>
        </p:blipFill>
        <p:spPr>
          <a:xfrm>
            <a:off x="10061345" y="214122"/>
            <a:ext cx="2089963" cy="6643878"/>
          </a:xfrm>
          <a:prstGeom prst="rect">
            <a:avLst/>
          </a:prstGeom>
        </p:spPr>
      </p:pic>
      <p:sp>
        <p:nvSpPr>
          <p:cNvPr id="14" name="Title 1">
            <a:extLst>
              <a:ext uri="{FF2B5EF4-FFF2-40B4-BE49-F238E27FC236}">
                <a16:creationId xmlns:a16="http://schemas.microsoft.com/office/drawing/2014/main" id="{6E4274E3-65DB-B4BF-3284-427AE93316F2}"/>
              </a:ext>
            </a:extLst>
          </p:cNvPr>
          <p:cNvSpPr txBox="1">
            <a:spLocks/>
          </p:cNvSpPr>
          <p:nvPr/>
        </p:nvSpPr>
        <p:spPr>
          <a:xfrm>
            <a:off x="1931833" y="78086"/>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200" b="1" dirty="0"/>
              <a:t>County Roadshow 2025</a:t>
            </a:r>
          </a:p>
        </p:txBody>
      </p:sp>
      <p:sp>
        <p:nvSpPr>
          <p:cNvPr id="15" name="Content Placeholder 2">
            <a:extLst>
              <a:ext uri="{FF2B5EF4-FFF2-40B4-BE49-F238E27FC236}">
                <a16:creationId xmlns:a16="http://schemas.microsoft.com/office/drawing/2014/main" id="{3CBEA67C-7C11-4802-070D-ADE90085CEEC}"/>
              </a:ext>
            </a:extLst>
          </p:cNvPr>
          <p:cNvSpPr txBox="1">
            <a:spLocks/>
          </p:cNvSpPr>
          <p:nvPr/>
        </p:nvSpPr>
        <p:spPr>
          <a:xfrm>
            <a:off x="2209849" y="879031"/>
            <a:ext cx="6400614" cy="46677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endParaRPr lang="en-GB" sz="3200" b="1" dirty="0"/>
          </a:p>
        </p:txBody>
      </p:sp>
      <p:pic>
        <p:nvPicPr>
          <p:cNvPr id="6" name="Picture 5">
            <a:extLst>
              <a:ext uri="{FF2B5EF4-FFF2-40B4-BE49-F238E27FC236}">
                <a16:creationId xmlns:a16="http://schemas.microsoft.com/office/drawing/2014/main" id="{9732F974-6BD3-2EF2-378D-0D0D49971F4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4687" y="214122"/>
            <a:ext cx="621407" cy="795827"/>
          </a:xfrm>
          <a:prstGeom prst="rect">
            <a:avLst/>
          </a:prstGeom>
        </p:spPr>
      </p:pic>
      <p:pic>
        <p:nvPicPr>
          <p:cNvPr id="2" name="Picture 1">
            <a:extLst>
              <a:ext uri="{FF2B5EF4-FFF2-40B4-BE49-F238E27FC236}">
                <a16:creationId xmlns:a16="http://schemas.microsoft.com/office/drawing/2014/main" id="{154CE2C0-8CEF-75ED-4D0C-E1CA271FF0A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7" name="Picture 6" descr="A blue shield with yellow and red ribbons&#10;&#10;Description automatically generated">
            <a:extLst>
              <a:ext uri="{FF2B5EF4-FFF2-40B4-BE49-F238E27FC236}">
                <a16:creationId xmlns:a16="http://schemas.microsoft.com/office/drawing/2014/main" id="{CF11FDC4-4CA3-EC28-2CD3-5889670635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6">
              <a:alphaModFix amt="16000"/>
            </a:blip>
            <a:tile tx="0" ty="0" sx="100000" sy="100000" flip="none" algn="tl"/>
          </a:blipFill>
        </p:spPr>
      </p:pic>
      <p:pic>
        <p:nvPicPr>
          <p:cNvPr id="8" name="Content Placeholder 8">
            <a:extLst>
              <a:ext uri="{FF2B5EF4-FFF2-40B4-BE49-F238E27FC236}">
                <a16:creationId xmlns:a16="http://schemas.microsoft.com/office/drawing/2014/main" id="{762C3B7B-73AC-D76E-9113-2ADB1B87C81D}"/>
              </a:ext>
            </a:extLst>
          </p:cNvPr>
          <p:cNvPicPr>
            <a:picLocks noChangeAspect="1"/>
          </p:cNvPicPr>
          <p:nvPr/>
        </p:nvPicPr>
        <p:blipFill rotWithShape="1">
          <a:blip r:embed="rId2"/>
          <a:srcRect t="35522"/>
          <a:stretch/>
        </p:blipFill>
        <p:spPr>
          <a:xfrm>
            <a:off x="10061344" y="2317140"/>
            <a:ext cx="2089963" cy="4431486"/>
          </a:xfrm>
          <a:prstGeom prst="rect">
            <a:avLst/>
          </a:prstGeom>
        </p:spPr>
      </p:pic>
    </p:spTree>
    <p:extLst>
      <p:ext uri="{BB962C8B-B14F-4D97-AF65-F5344CB8AC3E}">
        <p14:creationId xmlns:p14="http://schemas.microsoft.com/office/powerpoint/2010/main" val="2724133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33349-97FA-5B63-B64D-A37D2787ACC2}"/>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4279B9B6-E4A3-AAE2-CAEE-1A36CEB291AB}"/>
              </a:ext>
            </a:extLst>
          </p:cNvPr>
          <p:cNvSpPr>
            <a:spLocks noGrp="1"/>
          </p:cNvSpPr>
          <p:nvPr>
            <p:ph type="title"/>
          </p:nvPr>
        </p:nvSpPr>
        <p:spPr>
          <a:xfrm>
            <a:off x="1931833" y="281287"/>
            <a:ext cx="6400614" cy="563540"/>
          </a:xfrm>
        </p:spPr>
        <p:txBody>
          <a:bodyPr>
            <a:normAutofit fontScale="90000"/>
          </a:bodyPr>
          <a:lstStyle/>
          <a:p>
            <a:pPr algn="ctr"/>
            <a:r>
              <a:rPr lang="en-GB" sz="3600" dirty="0"/>
              <a:t>County Roadshow 2025</a:t>
            </a:r>
          </a:p>
        </p:txBody>
      </p:sp>
      <p:pic>
        <p:nvPicPr>
          <p:cNvPr id="11" name="Content Placeholder 8">
            <a:extLst>
              <a:ext uri="{FF2B5EF4-FFF2-40B4-BE49-F238E27FC236}">
                <a16:creationId xmlns:a16="http://schemas.microsoft.com/office/drawing/2014/main" id="{717BF75F-60A7-909C-F4CF-0F61396E81E6}"/>
              </a:ext>
            </a:extLst>
          </p:cNvPr>
          <p:cNvPicPr>
            <a:picLocks noChangeAspect="1"/>
          </p:cNvPicPr>
          <p:nvPr/>
        </p:nvPicPr>
        <p:blipFill rotWithShape="1">
          <a:blip r:embed="rId2"/>
          <a:srcRect t="35522"/>
          <a:stretch/>
        </p:blipFill>
        <p:spPr>
          <a:xfrm>
            <a:off x="9871127" y="2238807"/>
            <a:ext cx="2089963" cy="4351338"/>
          </a:xfrm>
          <a:prstGeom prst="rect">
            <a:avLst/>
          </a:prstGeom>
        </p:spPr>
      </p:pic>
      <p:sp>
        <p:nvSpPr>
          <p:cNvPr id="3" name="Content Placeholder 2">
            <a:extLst>
              <a:ext uri="{FF2B5EF4-FFF2-40B4-BE49-F238E27FC236}">
                <a16:creationId xmlns:a16="http://schemas.microsoft.com/office/drawing/2014/main" id="{383152C9-6D80-86E0-1553-AFDB4B0A2660}"/>
              </a:ext>
            </a:extLst>
          </p:cNvPr>
          <p:cNvSpPr txBox="1">
            <a:spLocks/>
          </p:cNvSpPr>
          <p:nvPr/>
        </p:nvSpPr>
        <p:spPr>
          <a:xfrm>
            <a:off x="1683536" y="2604086"/>
            <a:ext cx="6897207" cy="16123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endParaRPr lang="en-GB" sz="3600" b="1" dirty="0"/>
          </a:p>
        </p:txBody>
      </p:sp>
      <p:pic>
        <p:nvPicPr>
          <p:cNvPr id="2" name="Picture 1">
            <a:extLst>
              <a:ext uri="{FF2B5EF4-FFF2-40B4-BE49-F238E27FC236}">
                <a16:creationId xmlns:a16="http://schemas.microsoft.com/office/drawing/2014/main" id="{A2471C71-C649-5F70-1B7A-4CEBADBA7A3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EC210AA7-2CD1-E1E7-A9BD-3C6B76815D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
        <p:nvSpPr>
          <p:cNvPr id="6" name="TextBox 5">
            <a:extLst>
              <a:ext uri="{FF2B5EF4-FFF2-40B4-BE49-F238E27FC236}">
                <a16:creationId xmlns:a16="http://schemas.microsoft.com/office/drawing/2014/main" id="{CE815213-BD1A-0CEF-0AB6-F8E8AB128EB2}"/>
              </a:ext>
            </a:extLst>
          </p:cNvPr>
          <p:cNvSpPr txBox="1"/>
          <p:nvPr/>
        </p:nvSpPr>
        <p:spPr>
          <a:xfrm>
            <a:off x="363595" y="738444"/>
            <a:ext cx="9322109" cy="6278642"/>
          </a:xfrm>
          <a:prstGeom prst="rect">
            <a:avLst/>
          </a:prstGeom>
          <a:noFill/>
        </p:spPr>
        <p:txBody>
          <a:bodyPr wrap="square">
            <a:spAutoFit/>
          </a:bodyPr>
          <a:lstStyle/>
          <a:p>
            <a:pPr algn="ctr"/>
            <a:r>
              <a:rPr lang="en-GB" sz="3200" b="1" dirty="0"/>
              <a:t>Rules of Golf – What Cheshire can offer?</a:t>
            </a:r>
          </a:p>
          <a:p>
            <a:pPr algn="ctr"/>
            <a:endParaRPr lang="en-GB" sz="3200" b="1" dirty="0"/>
          </a:p>
          <a:p>
            <a:pPr marL="457200" indent="-457200">
              <a:buFont typeface="Arial" panose="020B0604020202020204" pitchFamily="34" charset="0"/>
              <a:buChar char="•"/>
            </a:pPr>
            <a:r>
              <a:rPr lang="en-GB" sz="2600" dirty="0"/>
              <a:t>There are 18 rules officials / referees currently on the rota within the county.</a:t>
            </a:r>
          </a:p>
          <a:p>
            <a:pPr marL="457200" indent="-457200">
              <a:buFont typeface="Arial" panose="020B0604020202020204" pitchFamily="34" charset="0"/>
              <a:buChar char="•"/>
            </a:pPr>
            <a:endParaRPr lang="en-GB" sz="2600" dirty="0"/>
          </a:p>
          <a:p>
            <a:pPr marL="457200" indent="-457200">
              <a:buFont typeface="Arial" panose="020B0604020202020204" pitchFamily="34" charset="0"/>
              <a:buChar char="•"/>
            </a:pPr>
            <a:r>
              <a:rPr lang="en-GB" sz="2600" dirty="0"/>
              <a:t>All are at least level-2 qualified, with four of us being level-3 qualified. </a:t>
            </a:r>
          </a:p>
          <a:p>
            <a:pPr marL="457200" indent="-457200">
              <a:buFont typeface="Arial" panose="020B0604020202020204" pitchFamily="34" charset="0"/>
              <a:buChar char="•"/>
            </a:pPr>
            <a:endParaRPr lang="en-GB" sz="2600" dirty="0"/>
          </a:p>
          <a:p>
            <a:pPr marL="457200" indent="-457200">
              <a:buFont typeface="Arial" panose="020B0604020202020204" pitchFamily="34" charset="0"/>
              <a:buChar char="•"/>
            </a:pPr>
            <a:r>
              <a:rPr lang="en-GB" sz="2600" dirty="0"/>
              <a:t>Our prime role, as part of the tournament administration team, is to provide an on-course referee service at the county events which require referees. </a:t>
            </a:r>
          </a:p>
          <a:p>
            <a:pPr marL="457200" indent="-457200">
              <a:buFont typeface="Arial" panose="020B0604020202020204" pitchFamily="34" charset="0"/>
              <a:buChar char="•"/>
            </a:pPr>
            <a:endParaRPr lang="en-GB" sz="2600" dirty="0"/>
          </a:p>
          <a:p>
            <a:pPr marL="457200" indent="-457200">
              <a:buFont typeface="Arial" panose="020B0604020202020204" pitchFamily="34" charset="0"/>
              <a:buChar char="•"/>
            </a:pPr>
            <a:r>
              <a:rPr lang="en-GB" sz="2600" dirty="0"/>
              <a:t>As part of the preparation for a county event, we offer to conduct course reviews at the host club. </a:t>
            </a:r>
          </a:p>
          <a:p>
            <a:pPr marL="457200" indent="-457200">
              <a:buFont typeface="Arial" panose="020B0604020202020204" pitchFamily="34" charset="0"/>
              <a:buChar char="•"/>
            </a:pPr>
            <a:endParaRPr lang="en-GB" sz="2600" dirty="0"/>
          </a:p>
        </p:txBody>
      </p:sp>
    </p:spTree>
    <p:extLst>
      <p:ext uri="{BB962C8B-B14F-4D97-AF65-F5344CB8AC3E}">
        <p14:creationId xmlns:p14="http://schemas.microsoft.com/office/powerpoint/2010/main" val="859350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CB724-EBF1-BFF0-F52D-BEEF3EE5869E}"/>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8DA91E53-AE79-0BF3-D094-427D7636B32C}"/>
              </a:ext>
            </a:extLst>
          </p:cNvPr>
          <p:cNvSpPr>
            <a:spLocks noGrp="1"/>
          </p:cNvSpPr>
          <p:nvPr>
            <p:ph type="title"/>
          </p:nvPr>
        </p:nvSpPr>
        <p:spPr>
          <a:xfrm>
            <a:off x="1931833" y="281287"/>
            <a:ext cx="6400614" cy="563540"/>
          </a:xfrm>
        </p:spPr>
        <p:txBody>
          <a:bodyPr>
            <a:normAutofit fontScale="90000"/>
          </a:bodyPr>
          <a:lstStyle/>
          <a:p>
            <a:pPr algn="ctr"/>
            <a:r>
              <a:rPr lang="en-GB" sz="3600" dirty="0"/>
              <a:t>County Roadshow 2025</a:t>
            </a:r>
          </a:p>
        </p:txBody>
      </p:sp>
      <p:pic>
        <p:nvPicPr>
          <p:cNvPr id="11" name="Content Placeholder 8">
            <a:extLst>
              <a:ext uri="{FF2B5EF4-FFF2-40B4-BE49-F238E27FC236}">
                <a16:creationId xmlns:a16="http://schemas.microsoft.com/office/drawing/2014/main" id="{7D980D6C-04BF-3813-827A-5AD73A2D5057}"/>
              </a:ext>
            </a:extLst>
          </p:cNvPr>
          <p:cNvPicPr>
            <a:picLocks noChangeAspect="1"/>
          </p:cNvPicPr>
          <p:nvPr/>
        </p:nvPicPr>
        <p:blipFill rotWithShape="1">
          <a:blip r:embed="rId2"/>
          <a:srcRect t="35522"/>
          <a:stretch/>
        </p:blipFill>
        <p:spPr>
          <a:xfrm>
            <a:off x="9871127" y="2238807"/>
            <a:ext cx="2089963" cy="4351338"/>
          </a:xfrm>
          <a:prstGeom prst="rect">
            <a:avLst/>
          </a:prstGeom>
        </p:spPr>
      </p:pic>
      <p:sp>
        <p:nvSpPr>
          <p:cNvPr id="3" name="Content Placeholder 2">
            <a:extLst>
              <a:ext uri="{FF2B5EF4-FFF2-40B4-BE49-F238E27FC236}">
                <a16:creationId xmlns:a16="http://schemas.microsoft.com/office/drawing/2014/main" id="{715181E6-67FC-DBC5-DB46-2B00B4BEF189}"/>
              </a:ext>
            </a:extLst>
          </p:cNvPr>
          <p:cNvSpPr txBox="1">
            <a:spLocks/>
          </p:cNvSpPr>
          <p:nvPr/>
        </p:nvSpPr>
        <p:spPr>
          <a:xfrm>
            <a:off x="1683536" y="2604086"/>
            <a:ext cx="6897207" cy="16123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endParaRPr lang="en-GB" sz="3600" b="1" dirty="0"/>
          </a:p>
        </p:txBody>
      </p:sp>
      <p:pic>
        <p:nvPicPr>
          <p:cNvPr id="2" name="Picture 1">
            <a:extLst>
              <a:ext uri="{FF2B5EF4-FFF2-40B4-BE49-F238E27FC236}">
                <a16:creationId xmlns:a16="http://schemas.microsoft.com/office/drawing/2014/main" id="{B15ABD69-EC2D-8153-DA90-997BF75383A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92BD0A9D-6AA2-97A1-4D91-5E8E0AA8CD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
        <p:nvSpPr>
          <p:cNvPr id="6" name="TextBox 5">
            <a:extLst>
              <a:ext uri="{FF2B5EF4-FFF2-40B4-BE49-F238E27FC236}">
                <a16:creationId xmlns:a16="http://schemas.microsoft.com/office/drawing/2014/main" id="{0CD96A75-1998-095C-E95D-999CC83BA84F}"/>
              </a:ext>
            </a:extLst>
          </p:cNvPr>
          <p:cNvSpPr txBox="1"/>
          <p:nvPr/>
        </p:nvSpPr>
        <p:spPr>
          <a:xfrm>
            <a:off x="363595" y="1016740"/>
            <a:ext cx="9322109" cy="5478423"/>
          </a:xfrm>
          <a:prstGeom prst="rect">
            <a:avLst/>
          </a:prstGeom>
          <a:noFill/>
        </p:spPr>
        <p:txBody>
          <a:bodyPr wrap="square">
            <a:spAutoFit/>
          </a:bodyPr>
          <a:lstStyle/>
          <a:p>
            <a:pPr algn="ctr"/>
            <a:r>
              <a:rPr lang="en-GB" sz="3200" b="1" dirty="0"/>
              <a:t>Rules of Golf – What Cheshire can offer – continued.</a:t>
            </a:r>
          </a:p>
          <a:p>
            <a:pPr algn="ctr"/>
            <a:endParaRPr lang="en-GB" sz="3200" b="1" dirty="0"/>
          </a:p>
          <a:p>
            <a:pPr marL="457200" indent="-457200">
              <a:buFont typeface="Arial" panose="020B0604020202020204" pitchFamily="34" charset="0"/>
              <a:buChar char="•"/>
            </a:pPr>
            <a:r>
              <a:rPr lang="en-GB" sz="2600" dirty="0"/>
              <a:t>We will also conduct local rules reviews with any club.  (Many of us do this with our home club by default). </a:t>
            </a:r>
          </a:p>
          <a:p>
            <a:pPr marL="457200" indent="-457200">
              <a:buFont typeface="Arial" panose="020B0604020202020204" pitchFamily="34" charset="0"/>
              <a:buChar char="•"/>
            </a:pPr>
            <a:endParaRPr lang="en-GB" sz="2600" dirty="0"/>
          </a:p>
          <a:p>
            <a:pPr marL="457200" indent="-457200">
              <a:buFont typeface="Arial" panose="020B0604020202020204" pitchFamily="34" charset="0"/>
              <a:buChar char="•"/>
            </a:pPr>
            <a:r>
              <a:rPr lang="en-GB" sz="2600" dirty="0"/>
              <a:t>Our new focus is offering “rules presentation evenings” for any county club. </a:t>
            </a:r>
          </a:p>
          <a:p>
            <a:pPr marL="914400" lvl="1" indent="-457200">
              <a:buFont typeface="Arial" panose="020B0604020202020204" pitchFamily="34" charset="0"/>
              <a:buChar char="•"/>
            </a:pPr>
            <a:r>
              <a:rPr lang="en-GB" sz="2600" dirty="0"/>
              <a:t>We will come to the club for a couple of hours and deliver a presentation covering the main rules that club golfers face on a regular basis, concluding with a level-1 type quiz.</a:t>
            </a:r>
          </a:p>
          <a:p>
            <a:pPr marL="914400" lvl="1" indent="-457200">
              <a:buFont typeface="Arial" panose="020B0604020202020204" pitchFamily="34" charset="0"/>
              <a:buChar char="•"/>
            </a:pPr>
            <a:r>
              <a:rPr lang="en-GB" sz="2600" dirty="0"/>
              <a:t>If the club wishes we can combine this with a local rules review and include key “watch-out” areas for your club within the presentation. </a:t>
            </a:r>
          </a:p>
        </p:txBody>
      </p:sp>
    </p:spTree>
    <p:extLst>
      <p:ext uri="{BB962C8B-B14F-4D97-AF65-F5344CB8AC3E}">
        <p14:creationId xmlns:p14="http://schemas.microsoft.com/office/powerpoint/2010/main" val="1596137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0C2FA-A91A-2673-AE8F-78367CA0A078}"/>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9ABD2FB8-CC7E-7979-15BD-86B7CA7030A1}"/>
              </a:ext>
            </a:extLst>
          </p:cNvPr>
          <p:cNvSpPr>
            <a:spLocks noGrp="1"/>
          </p:cNvSpPr>
          <p:nvPr>
            <p:ph type="title"/>
          </p:nvPr>
        </p:nvSpPr>
        <p:spPr>
          <a:xfrm>
            <a:off x="1931833" y="281287"/>
            <a:ext cx="6400614" cy="563540"/>
          </a:xfrm>
        </p:spPr>
        <p:txBody>
          <a:bodyPr>
            <a:normAutofit fontScale="90000"/>
          </a:bodyPr>
          <a:lstStyle/>
          <a:p>
            <a:pPr algn="ctr"/>
            <a:r>
              <a:rPr lang="en-GB" sz="3600" dirty="0"/>
              <a:t>County Roadshow 2025</a:t>
            </a:r>
          </a:p>
        </p:txBody>
      </p:sp>
      <p:pic>
        <p:nvPicPr>
          <p:cNvPr id="11" name="Content Placeholder 8">
            <a:extLst>
              <a:ext uri="{FF2B5EF4-FFF2-40B4-BE49-F238E27FC236}">
                <a16:creationId xmlns:a16="http://schemas.microsoft.com/office/drawing/2014/main" id="{B537BE9A-C446-DEF2-0FDE-E0FB21720523}"/>
              </a:ext>
            </a:extLst>
          </p:cNvPr>
          <p:cNvPicPr>
            <a:picLocks noChangeAspect="1"/>
          </p:cNvPicPr>
          <p:nvPr/>
        </p:nvPicPr>
        <p:blipFill rotWithShape="1">
          <a:blip r:embed="rId2"/>
          <a:srcRect t="35522"/>
          <a:stretch/>
        </p:blipFill>
        <p:spPr>
          <a:xfrm>
            <a:off x="9871127" y="2238807"/>
            <a:ext cx="2089963" cy="4351338"/>
          </a:xfrm>
          <a:prstGeom prst="rect">
            <a:avLst/>
          </a:prstGeom>
        </p:spPr>
      </p:pic>
      <p:sp>
        <p:nvSpPr>
          <p:cNvPr id="3" name="Content Placeholder 2">
            <a:extLst>
              <a:ext uri="{FF2B5EF4-FFF2-40B4-BE49-F238E27FC236}">
                <a16:creationId xmlns:a16="http://schemas.microsoft.com/office/drawing/2014/main" id="{71EEA640-435A-9F21-13A1-D945A52E455E}"/>
              </a:ext>
            </a:extLst>
          </p:cNvPr>
          <p:cNvSpPr txBox="1">
            <a:spLocks/>
          </p:cNvSpPr>
          <p:nvPr/>
        </p:nvSpPr>
        <p:spPr>
          <a:xfrm>
            <a:off x="1683536" y="2604086"/>
            <a:ext cx="6897207" cy="16123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endParaRPr lang="en-GB" sz="3600" b="1" dirty="0"/>
          </a:p>
        </p:txBody>
      </p:sp>
      <p:pic>
        <p:nvPicPr>
          <p:cNvPr id="2" name="Picture 1">
            <a:extLst>
              <a:ext uri="{FF2B5EF4-FFF2-40B4-BE49-F238E27FC236}">
                <a16:creationId xmlns:a16="http://schemas.microsoft.com/office/drawing/2014/main" id="{FC1CF49B-5E2B-0299-3B60-6D664361344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41F77FF1-639C-C11E-2076-B22144A5CF0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
        <p:nvSpPr>
          <p:cNvPr id="6" name="TextBox 5">
            <a:extLst>
              <a:ext uri="{FF2B5EF4-FFF2-40B4-BE49-F238E27FC236}">
                <a16:creationId xmlns:a16="http://schemas.microsoft.com/office/drawing/2014/main" id="{94F0D259-8950-97B3-FF24-982D5D6B78B0}"/>
              </a:ext>
            </a:extLst>
          </p:cNvPr>
          <p:cNvSpPr txBox="1"/>
          <p:nvPr/>
        </p:nvSpPr>
        <p:spPr>
          <a:xfrm>
            <a:off x="363595" y="1016740"/>
            <a:ext cx="6400614" cy="6678751"/>
          </a:xfrm>
          <a:prstGeom prst="rect">
            <a:avLst/>
          </a:prstGeom>
          <a:noFill/>
        </p:spPr>
        <p:txBody>
          <a:bodyPr wrap="square">
            <a:spAutoFit/>
          </a:bodyPr>
          <a:lstStyle/>
          <a:p>
            <a:pPr algn="ctr"/>
            <a:r>
              <a:rPr lang="en-GB" sz="3200" b="1" dirty="0"/>
              <a:t>Rules of Golf – What Cheshire can offer – continued.</a:t>
            </a:r>
          </a:p>
          <a:p>
            <a:pPr marL="457200" indent="-457200">
              <a:buFont typeface="Arial" panose="020B0604020202020204" pitchFamily="34" charset="0"/>
              <a:buChar char="•"/>
            </a:pPr>
            <a:endParaRPr lang="en-GB" sz="2600" dirty="0"/>
          </a:p>
          <a:p>
            <a:r>
              <a:rPr lang="en-GB" sz="2600" u="sng" dirty="0"/>
              <a:t>Finally: </a:t>
            </a:r>
          </a:p>
          <a:p>
            <a:r>
              <a:rPr lang="en-GB" sz="2600" dirty="0"/>
              <a:t>Our challenge to all Cheshire Golfers..</a:t>
            </a:r>
          </a:p>
          <a:p>
            <a:pPr marL="457200" indent="-457200">
              <a:buFont typeface="Arial" panose="020B0604020202020204" pitchFamily="34" charset="0"/>
              <a:buChar char="•"/>
            </a:pPr>
            <a:endParaRPr lang="en-GB" sz="2600" dirty="0"/>
          </a:p>
          <a:p>
            <a:pPr marL="457200" indent="-457200">
              <a:buFont typeface="Arial" panose="020B0604020202020204" pitchFamily="34" charset="0"/>
              <a:buChar char="•"/>
            </a:pPr>
            <a:r>
              <a:rPr lang="en-GB" sz="2600" dirty="0"/>
              <a:t>Go onto the R&amp;A website. </a:t>
            </a:r>
          </a:p>
          <a:p>
            <a:pPr marL="457200" indent="-457200">
              <a:buFont typeface="Arial" panose="020B0604020202020204" pitchFamily="34" charset="0"/>
              <a:buChar char="•"/>
            </a:pPr>
            <a:r>
              <a:rPr lang="en-GB" sz="2600" dirty="0"/>
              <a:t>Sign up to the “rules academy”. </a:t>
            </a:r>
          </a:p>
          <a:p>
            <a:pPr marL="457200" indent="-457200">
              <a:buFont typeface="Arial" panose="020B0604020202020204" pitchFamily="34" charset="0"/>
              <a:buChar char="•"/>
            </a:pPr>
            <a:r>
              <a:rPr lang="en-GB" sz="2600" dirty="0"/>
              <a:t>Do the level-1 examination.</a:t>
            </a:r>
          </a:p>
          <a:p>
            <a:pPr marL="457200" indent="-457200">
              <a:buFont typeface="Arial" panose="020B0604020202020204" pitchFamily="34" charset="0"/>
              <a:buChar char="•"/>
            </a:pPr>
            <a:endParaRPr lang="en-GB" sz="2600" dirty="0"/>
          </a:p>
          <a:p>
            <a:pPr marL="457200" indent="-457200">
              <a:buFont typeface="Arial" panose="020B0604020202020204" pitchFamily="34" charset="0"/>
              <a:buChar char="•"/>
            </a:pPr>
            <a:r>
              <a:rPr lang="en-GB" sz="2600" dirty="0"/>
              <a:t>It will clarify and give you more confidence to deal with most “regular rules situations” that arise in the monthly medal and club match-play KOs. </a:t>
            </a:r>
          </a:p>
          <a:p>
            <a:endParaRPr lang="en-GB" sz="2600" dirty="0"/>
          </a:p>
          <a:p>
            <a:pPr marL="457200" indent="-457200">
              <a:buFont typeface="Arial" panose="020B0604020202020204" pitchFamily="34" charset="0"/>
              <a:buChar char="•"/>
            </a:pPr>
            <a:endParaRPr lang="en-GB" sz="2600" dirty="0"/>
          </a:p>
        </p:txBody>
      </p:sp>
      <p:pic>
        <p:nvPicPr>
          <p:cNvPr id="7" name="Picture 6">
            <a:extLst>
              <a:ext uri="{FF2B5EF4-FFF2-40B4-BE49-F238E27FC236}">
                <a16:creationId xmlns:a16="http://schemas.microsoft.com/office/drawing/2014/main" id="{21B7F1A1-16BD-BC3B-9252-4DA634FB7021}"/>
              </a:ext>
            </a:extLst>
          </p:cNvPr>
          <p:cNvPicPr>
            <a:picLocks noChangeAspect="1"/>
          </p:cNvPicPr>
          <p:nvPr/>
        </p:nvPicPr>
        <p:blipFill>
          <a:blip r:embed="rId6"/>
          <a:stretch>
            <a:fillRect/>
          </a:stretch>
        </p:blipFill>
        <p:spPr>
          <a:xfrm>
            <a:off x="6805355" y="2298952"/>
            <a:ext cx="5386646" cy="4559048"/>
          </a:xfrm>
          <a:prstGeom prst="rect">
            <a:avLst/>
          </a:prstGeom>
          <a:ln w="22225">
            <a:solidFill>
              <a:schemeClr val="tx1"/>
            </a:solidFill>
          </a:ln>
        </p:spPr>
      </p:pic>
    </p:spTree>
    <p:extLst>
      <p:ext uri="{BB962C8B-B14F-4D97-AF65-F5344CB8AC3E}">
        <p14:creationId xmlns:p14="http://schemas.microsoft.com/office/powerpoint/2010/main" val="39387242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E78118-4D85-B702-13E3-855A3527543B}"/>
              </a:ext>
            </a:extLst>
          </p:cNvPr>
          <p:cNvSpPr>
            <a:spLocks noGrp="1"/>
          </p:cNvSpPr>
          <p:nvPr>
            <p:ph idx="1"/>
          </p:nvPr>
        </p:nvSpPr>
        <p:spPr>
          <a:xfrm>
            <a:off x="1058935" y="2645037"/>
            <a:ext cx="8146409" cy="3771806"/>
          </a:xfrm>
        </p:spPr>
        <p:txBody>
          <a:bodyPr>
            <a:normAutofit/>
          </a:bodyPr>
          <a:lstStyle/>
          <a:p>
            <a:r>
              <a:rPr lang="en-GB" sz="1800" b="1" dirty="0">
                <a:effectLst/>
                <a:latin typeface="Calibri" panose="020F0502020204030204" pitchFamily="34" charset="0"/>
                <a:ea typeface="Aptos" panose="020B0004020202020204" pitchFamily="34" charset="0"/>
              </a:rPr>
              <a:t>Course Rating vs Par</a:t>
            </a:r>
            <a:r>
              <a:rPr lang="en-GB" sz="1800" dirty="0">
                <a:effectLst/>
                <a:latin typeface="Calibri" panose="020F0502020204030204" pitchFamily="34" charset="0"/>
                <a:ea typeface="Aptos" panose="020B0004020202020204" pitchFamily="34" charset="0"/>
              </a:rPr>
              <a:t> – your Course Handicap will be affected by the difference between the Course Rating (CR) and the Par of the course:</a:t>
            </a:r>
          </a:p>
          <a:p>
            <a:pPr marL="800100" lvl="1" indent="-342900">
              <a:buFont typeface="+mj-lt"/>
              <a:buAutoNum type="alphaLcParenR"/>
            </a:pPr>
            <a:r>
              <a:rPr lang="en-GB" sz="1600" dirty="0">
                <a:effectLst/>
                <a:latin typeface="Calibri" panose="020F0502020204030204" pitchFamily="34" charset="0"/>
                <a:ea typeface="Times New Roman" panose="02020603050405020304" pitchFamily="18" charset="0"/>
              </a:rPr>
              <a:t>If the CR is higher than the Par, then you will receive additional strokes.</a:t>
            </a:r>
            <a:endParaRPr lang="en-GB" sz="1600" dirty="0">
              <a:effectLst/>
              <a:latin typeface="Calibri" panose="020F0502020204030204" pitchFamily="34" charset="0"/>
              <a:ea typeface="Aptos" panose="020B0004020202020204" pitchFamily="34" charset="0"/>
            </a:endParaRPr>
          </a:p>
          <a:p>
            <a:pPr marL="800100" lvl="1" indent="-342900">
              <a:buFont typeface="+mj-lt"/>
              <a:buAutoNum type="alphaLcParenR"/>
            </a:pPr>
            <a:r>
              <a:rPr lang="en-GB" sz="1600" dirty="0">
                <a:effectLst/>
                <a:latin typeface="Calibri" panose="020F0502020204030204" pitchFamily="34" charset="0"/>
                <a:ea typeface="Times New Roman" panose="02020603050405020304" pitchFamily="18" charset="0"/>
              </a:rPr>
              <a:t>If the CR is lower than the Par, then you will receive fewer strokes.</a:t>
            </a:r>
          </a:p>
          <a:p>
            <a:pPr marL="800100" lvl="1" indent="-342900">
              <a:buFont typeface="+mj-lt"/>
              <a:buAutoNum type="alphaLcParenR"/>
            </a:pPr>
            <a:endParaRPr lang="en-GB" sz="1400" dirty="0">
              <a:latin typeface="Calibri" panose="020F0502020204030204" pitchFamily="34" charset="0"/>
              <a:ea typeface="Aptos" panose="020B0004020202020204" pitchFamily="34" charset="0"/>
            </a:endParaRPr>
          </a:p>
          <a:p>
            <a:r>
              <a:rPr lang="en-GB" sz="1800" b="1" dirty="0">
                <a:latin typeface="Calibri" panose="020F0502020204030204" pitchFamily="34" charset="0"/>
                <a:ea typeface="Aptos" panose="020B0004020202020204" pitchFamily="34" charset="0"/>
              </a:rPr>
              <a:t>Example of Affect at a Club </a:t>
            </a:r>
            <a:r>
              <a:rPr lang="en-GB" sz="1800" dirty="0">
                <a:latin typeface="Calibri" panose="020F0502020204030204" pitchFamily="34" charset="0"/>
                <a:ea typeface="Aptos" panose="020B0004020202020204" pitchFamily="34" charset="0"/>
              </a:rPr>
              <a:t>(Shrigley Hall GC):</a:t>
            </a:r>
          </a:p>
          <a:p>
            <a:pPr lvl="1"/>
            <a:r>
              <a:rPr lang="en-GB" sz="1300" b="1" dirty="0">
                <a:effectLst/>
                <a:latin typeface="Calibri" panose="020F0502020204030204" pitchFamily="34" charset="0"/>
                <a:ea typeface="Aptos" panose="020B0004020202020204" pitchFamily="34" charset="0"/>
              </a:rPr>
              <a:t>White Course</a:t>
            </a:r>
            <a:r>
              <a:rPr lang="en-GB" sz="1300" dirty="0">
                <a:effectLst/>
                <a:latin typeface="Calibri" panose="020F0502020204030204" pitchFamily="34" charset="0"/>
                <a:ea typeface="Aptos" panose="020B0004020202020204" pitchFamily="34" charset="0"/>
              </a:rPr>
              <a:t>: the CR is 71.6 and the par is 71. Members playing the white course will </a:t>
            </a:r>
            <a:r>
              <a:rPr lang="en-GB" sz="1300" u="sng" dirty="0">
                <a:effectLst/>
                <a:latin typeface="Calibri" panose="020F0502020204030204" pitchFamily="34" charset="0"/>
                <a:ea typeface="Aptos" panose="020B0004020202020204" pitchFamily="34" charset="0"/>
              </a:rPr>
              <a:t>add 1 stroke</a:t>
            </a:r>
            <a:r>
              <a:rPr lang="en-GB" sz="1300" dirty="0">
                <a:effectLst/>
                <a:latin typeface="Calibri" panose="020F0502020204030204" pitchFamily="34" charset="0"/>
                <a:ea typeface="Aptos" panose="020B0004020202020204" pitchFamily="34" charset="0"/>
              </a:rPr>
              <a:t> to their Course Handicap*.</a:t>
            </a:r>
          </a:p>
          <a:p>
            <a:pPr lvl="1"/>
            <a:r>
              <a:rPr lang="en-GB" sz="1300" b="1" dirty="0">
                <a:effectLst/>
                <a:latin typeface="Calibri" panose="020F0502020204030204" pitchFamily="34" charset="0"/>
                <a:ea typeface="Aptos" panose="020B0004020202020204" pitchFamily="34" charset="0"/>
              </a:rPr>
              <a:t>Yellow Course</a:t>
            </a:r>
            <a:r>
              <a:rPr lang="en-GB" sz="1300" dirty="0">
                <a:effectLst/>
                <a:latin typeface="Calibri" panose="020F0502020204030204" pitchFamily="34" charset="0"/>
                <a:ea typeface="Aptos" panose="020B0004020202020204" pitchFamily="34" charset="0"/>
              </a:rPr>
              <a:t>: the CR is 70.2 and the par is 71. Members playing the yellow course will </a:t>
            </a:r>
            <a:r>
              <a:rPr lang="en-GB" sz="1300" u="sng" dirty="0">
                <a:effectLst/>
                <a:latin typeface="Calibri" panose="020F0502020204030204" pitchFamily="34" charset="0"/>
                <a:ea typeface="Aptos" panose="020B0004020202020204" pitchFamily="34" charset="0"/>
              </a:rPr>
              <a:t>deduct one stroke</a:t>
            </a:r>
            <a:r>
              <a:rPr lang="en-GB" sz="1300" dirty="0">
                <a:effectLst/>
                <a:latin typeface="Calibri" panose="020F0502020204030204" pitchFamily="34" charset="0"/>
                <a:ea typeface="Aptos" panose="020B0004020202020204" pitchFamily="34" charset="0"/>
              </a:rPr>
              <a:t> from their Course Handicap*.</a:t>
            </a:r>
          </a:p>
          <a:p>
            <a:pPr lvl="1"/>
            <a:r>
              <a:rPr lang="en-GB" sz="1300" b="1" dirty="0">
                <a:effectLst/>
                <a:latin typeface="Calibri" panose="020F0502020204030204" pitchFamily="34" charset="0"/>
                <a:ea typeface="Aptos" panose="020B0004020202020204" pitchFamily="34" charset="0"/>
              </a:rPr>
              <a:t>Red Course (Men)</a:t>
            </a:r>
            <a:r>
              <a:rPr lang="en-GB" sz="1300" dirty="0">
                <a:effectLst/>
                <a:latin typeface="Calibri" panose="020F0502020204030204" pitchFamily="34" charset="0"/>
                <a:ea typeface="Aptos" panose="020B0004020202020204" pitchFamily="34" charset="0"/>
              </a:rPr>
              <a:t>: the CR is 66.6 and the par is 72. Members playing the red (Men’s) course will </a:t>
            </a:r>
            <a:r>
              <a:rPr lang="en-GB" sz="1300" u="sng" dirty="0">
                <a:effectLst/>
                <a:latin typeface="Calibri" panose="020F0502020204030204" pitchFamily="34" charset="0"/>
                <a:ea typeface="Aptos" panose="020B0004020202020204" pitchFamily="34" charset="0"/>
              </a:rPr>
              <a:t>deduct 5 strokes</a:t>
            </a:r>
            <a:r>
              <a:rPr lang="en-GB" sz="1300" dirty="0">
                <a:effectLst/>
                <a:latin typeface="Calibri" panose="020F0502020204030204" pitchFamily="34" charset="0"/>
                <a:ea typeface="Aptos" panose="020B0004020202020204" pitchFamily="34" charset="0"/>
              </a:rPr>
              <a:t> from their Course Handicap*.</a:t>
            </a:r>
          </a:p>
          <a:p>
            <a:pPr lvl="1"/>
            <a:r>
              <a:rPr lang="en-GB" sz="1300" b="1" dirty="0">
                <a:effectLst/>
                <a:latin typeface="Calibri" panose="020F0502020204030204" pitchFamily="34" charset="0"/>
                <a:ea typeface="Aptos" panose="020B0004020202020204" pitchFamily="34" charset="0"/>
              </a:rPr>
              <a:t>Red Course (Women’s)</a:t>
            </a:r>
            <a:r>
              <a:rPr lang="en-GB" sz="1300" dirty="0">
                <a:effectLst/>
                <a:latin typeface="Calibri" panose="020F0502020204030204" pitchFamily="34" charset="0"/>
                <a:ea typeface="Aptos" panose="020B0004020202020204" pitchFamily="34" charset="0"/>
              </a:rPr>
              <a:t>: the CR is 71.6 and the par is 72. Members playing the red (Women’s) course will not have any adjustment to their Course Handicap*.</a:t>
            </a:r>
          </a:p>
          <a:p>
            <a:pPr marL="914400" lvl="2" indent="0">
              <a:buNone/>
            </a:pPr>
            <a:r>
              <a:rPr lang="en-GB" sz="900" dirty="0">
                <a:effectLst/>
                <a:latin typeface="Calibri" panose="020F0502020204030204" pitchFamily="34" charset="0"/>
                <a:ea typeface="Aptos" panose="020B0004020202020204" pitchFamily="34" charset="0"/>
              </a:rPr>
              <a:t>* the adjustment will be rounded to full shots using the usual method of rounding in golf.</a:t>
            </a:r>
            <a:endParaRPr lang="en-US" sz="1600" dirty="0"/>
          </a:p>
        </p:txBody>
      </p:sp>
      <p:sp>
        <p:nvSpPr>
          <p:cNvPr id="8" name="Title 1">
            <a:extLst>
              <a:ext uri="{FF2B5EF4-FFF2-40B4-BE49-F238E27FC236}">
                <a16:creationId xmlns:a16="http://schemas.microsoft.com/office/drawing/2014/main" id="{68F52123-8587-5512-3448-99174E36747D}"/>
              </a:ext>
            </a:extLst>
          </p:cNvPr>
          <p:cNvSpPr>
            <a:spLocks noGrp="1"/>
          </p:cNvSpPr>
          <p:nvPr>
            <p:ph type="title"/>
          </p:nvPr>
        </p:nvSpPr>
        <p:spPr>
          <a:xfrm>
            <a:off x="1931833" y="281286"/>
            <a:ext cx="6400614" cy="800945"/>
          </a:xfrm>
        </p:spPr>
        <p:txBody>
          <a:bodyPr>
            <a:normAutofit/>
          </a:bodyPr>
          <a:lstStyle/>
          <a:p>
            <a:pPr algn="ctr"/>
            <a:r>
              <a:rPr lang="en-GB" sz="3200" dirty="0"/>
              <a:t>County Roadshow 2025</a:t>
            </a:r>
          </a:p>
        </p:txBody>
      </p:sp>
      <p:sp>
        <p:nvSpPr>
          <p:cNvPr id="9" name="Content Placeholder 2">
            <a:extLst>
              <a:ext uri="{FF2B5EF4-FFF2-40B4-BE49-F238E27FC236}">
                <a16:creationId xmlns:a16="http://schemas.microsoft.com/office/drawing/2014/main" id="{6C4961F8-C117-F88F-E08C-9DB0DE71DE7D}"/>
              </a:ext>
            </a:extLst>
          </p:cNvPr>
          <p:cNvSpPr txBox="1">
            <a:spLocks/>
          </p:cNvSpPr>
          <p:nvPr/>
        </p:nvSpPr>
        <p:spPr>
          <a:xfrm>
            <a:off x="1058935" y="1330538"/>
            <a:ext cx="8146408" cy="11065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3200" b="1" dirty="0"/>
              <a:t>WORLD HANDICAPPING SYSTEM (WHS™)</a:t>
            </a:r>
          </a:p>
          <a:p>
            <a:pPr marL="0" indent="0" algn="ctr">
              <a:buFont typeface="Arial" panose="020B0604020202020204" pitchFamily="34" charset="0"/>
              <a:buNone/>
            </a:pPr>
            <a:r>
              <a:rPr lang="en-GB" sz="2400" b="1" kern="100" dirty="0">
                <a:ea typeface="Calibri" panose="020F0502020204030204" pitchFamily="34" charset="0"/>
                <a:cs typeface="Times New Roman" panose="02020603050405020304" pitchFamily="18" charset="0"/>
              </a:rPr>
              <a:t>Changes as of 1st April 2024</a:t>
            </a:r>
            <a:endParaRPr lang="en-GB" sz="2400" kern="100" dirty="0">
              <a:ea typeface="Calibri" panose="020F0502020204030204" pitchFamily="34" charset="0"/>
              <a:cs typeface="Times New Roman" panose="02020603050405020304" pitchFamily="18" charset="0"/>
            </a:endParaRPr>
          </a:p>
          <a:p>
            <a:pPr marL="457200" lvl="1" indent="0">
              <a:buFont typeface="Arial" panose="020B0604020202020204" pitchFamily="34" charset="0"/>
              <a:buNone/>
            </a:pPr>
            <a:endParaRPr lang="en-GB" sz="3600" b="1" dirty="0"/>
          </a:p>
        </p:txBody>
      </p:sp>
      <p:pic>
        <p:nvPicPr>
          <p:cNvPr id="11" name="Content Placeholder 8">
            <a:extLst>
              <a:ext uri="{FF2B5EF4-FFF2-40B4-BE49-F238E27FC236}">
                <a16:creationId xmlns:a16="http://schemas.microsoft.com/office/drawing/2014/main" id="{6ACE1977-B3A1-64F0-4DA0-F58D10ED78BB}"/>
              </a:ext>
            </a:extLst>
          </p:cNvPr>
          <p:cNvPicPr>
            <a:picLocks noChangeAspect="1"/>
          </p:cNvPicPr>
          <p:nvPr/>
        </p:nvPicPr>
        <p:blipFill rotWithShape="1">
          <a:blip r:embed="rId2"/>
          <a:srcRect t="35522"/>
          <a:stretch/>
        </p:blipFill>
        <p:spPr>
          <a:xfrm>
            <a:off x="10102036" y="2506662"/>
            <a:ext cx="2089963" cy="4351338"/>
          </a:xfrm>
          <a:prstGeom prst="rect">
            <a:avLst/>
          </a:prstGeom>
        </p:spPr>
      </p:pic>
      <p:pic>
        <p:nvPicPr>
          <p:cNvPr id="2" name="Picture 1">
            <a:extLst>
              <a:ext uri="{FF2B5EF4-FFF2-40B4-BE49-F238E27FC236}">
                <a16:creationId xmlns:a16="http://schemas.microsoft.com/office/drawing/2014/main" id="{6541EA2A-0851-9E89-519E-50AB9A78961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459F0F86-04AF-F8A0-524A-B4782A9CF3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Tree>
    <p:extLst>
      <p:ext uri="{BB962C8B-B14F-4D97-AF65-F5344CB8AC3E}">
        <p14:creationId xmlns:p14="http://schemas.microsoft.com/office/powerpoint/2010/main" val="3060110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E78118-4D85-B702-13E3-855A3527543B}"/>
              </a:ext>
            </a:extLst>
          </p:cNvPr>
          <p:cNvSpPr>
            <a:spLocks noGrp="1"/>
          </p:cNvSpPr>
          <p:nvPr>
            <p:ph idx="1"/>
          </p:nvPr>
        </p:nvSpPr>
        <p:spPr>
          <a:xfrm>
            <a:off x="1058935" y="2188732"/>
            <a:ext cx="8146409" cy="4163892"/>
          </a:xfrm>
        </p:spPr>
        <p:txBody>
          <a:bodyPr>
            <a:normAutofit/>
          </a:bodyPr>
          <a:lstStyle/>
          <a:p>
            <a:r>
              <a:rPr lang="en-US" sz="1800" b="1" dirty="0"/>
              <a:t>The Inclusion of Four Ball Better Ball Scores within GB&amp;I:</a:t>
            </a:r>
          </a:p>
          <a:p>
            <a:pPr marL="800100" lvl="1" indent="-342900">
              <a:buFont typeface="+mj-lt"/>
              <a:buAutoNum type="alphaLcParenR"/>
            </a:pPr>
            <a:r>
              <a:rPr lang="en-US" sz="1800" dirty="0"/>
              <a:t>Stroke play competitions only (note: </a:t>
            </a:r>
            <a:r>
              <a:rPr lang="en-US" sz="1800" u="sng" dirty="0"/>
              <a:t>not</a:t>
            </a:r>
            <a:r>
              <a:rPr lang="en-US" sz="1800" dirty="0"/>
              <a:t> social golf).</a:t>
            </a:r>
          </a:p>
          <a:p>
            <a:pPr marL="800100" lvl="1" indent="-342900">
              <a:buFont typeface="+mj-lt"/>
              <a:buAutoNum type="alphaLcParenR"/>
            </a:pPr>
            <a:r>
              <a:rPr lang="en-US" sz="1800" dirty="0"/>
              <a:t>Minimum of 42 pts. to activate calculation.</a:t>
            </a:r>
          </a:p>
          <a:p>
            <a:pPr marL="800100" lvl="1" indent="-342900">
              <a:buFont typeface="+mj-lt"/>
              <a:buAutoNum type="alphaLcParenR"/>
            </a:pPr>
            <a:r>
              <a:rPr lang="en-US" sz="1800" dirty="0"/>
              <a:t>Minimum of 9 holes completed for the player.</a:t>
            </a:r>
          </a:p>
          <a:p>
            <a:pPr marL="800100" lvl="1" indent="-342900">
              <a:buFont typeface="+mj-lt"/>
              <a:buAutoNum type="alphaLcParenR"/>
            </a:pPr>
            <a:r>
              <a:rPr lang="en-US" sz="1800" dirty="0"/>
              <a:t>Holes not completed will be assessed versus holes completed (computer software).</a:t>
            </a:r>
          </a:p>
          <a:p>
            <a:pPr marL="800100" lvl="1" indent="-342900">
              <a:buFont typeface="+mj-lt"/>
              <a:buAutoNum type="alphaLcParenR"/>
            </a:pPr>
            <a:r>
              <a:rPr lang="en-US" sz="1800" dirty="0"/>
              <a:t>Minimum of 36 pts. to activate WHS score inclusion.</a:t>
            </a:r>
          </a:p>
          <a:p>
            <a:pPr marL="800100" lvl="1" indent="-342900">
              <a:buFont typeface="+mj-lt"/>
              <a:buAutoNum type="alphaLcParenR"/>
            </a:pPr>
            <a:endParaRPr lang="en-US" sz="1800" dirty="0"/>
          </a:p>
          <a:p>
            <a:r>
              <a:rPr lang="en-US" sz="1800" b="1" dirty="0"/>
              <a:t>Inclusion of Shorter-Length Golf Courses Within the Course Rating™ System</a:t>
            </a:r>
            <a:r>
              <a:rPr lang="en-US" sz="1800" dirty="0"/>
              <a:t>: </a:t>
            </a:r>
          </a:p>
          <a:p>
            <a:pPr marL="457200" lvl="1" indent="0">
              <a:buNone/>
            </a:pPr>
            <a:r>
              <a:rPr lang="en-US" sz="1800" dirty="0"/>
              <a:t>Qualification for a Course Rating and Slope Rating will be significantly reduced:</a:t>
            </a:r>
          </a:p>
          <a:p>
            <a:pPr marL="800100" lvl="1" indent="-342900">
              <a:buFont typeface="+mj-lt"/>
              <a:buAutoNum type="alphaLcParenR"/>
            </a:pPr>
            <a:r>
              <a:rPr lang="en-US" sz="1800" dirty="0"/>
              <a:t>18 hole course may be as short as 1,500 yards.</a:t>
            </a:r>
          </a:p>
          <a:p>
            <a:pPr marL="800100" lvl="1" indent="-342900">
              <a:buFont typeface="+mj-lt"/>
              <a:buAutoNum type="alphaLcParenR"/>
            </a:pPr>
            <a:r>
              <a:rPr lang="en-US" sz="1800" dirty="0"/>
              <a:t>9 hole course may be as short as 750 yards.</a:t>
            </a:r>
          </a:p>
          <a:p>
            <a:endParaRPr lang="en-US" sz="1600" dirty="0"/>
          </a:p>
          <a:p>
            <a:pPr marL="457200" lvl="1" indent="0">
              <a:buNone/>
            </a:pPr>
            <a:endParaRPr lang="en-GB" sz="1600" b="1" dirty="0"/>
          </a:p>
        </p:txBody>
      </p:sp>
      <p:sp>
        <p:nvSpPr>
          <p:cNvPr id="8" name="Title 1">
            <a:extLst>
              <a:ext uri="{FF2B5EF4-FFF2-40B4-BE49-F238E27FC236}">
                <a16:creationId xmlns:a16="http://schemas.microsoft.com/office/drawing/2014/main" id="{44B64C32-2C97-E085-116E-34AA3FEF81DE}"/>
              </a:ext>
            </a:extLst>
          </p:cNvPr>
          <p:cNvSpPr>
            <a:spLocks noGrp="1"/>
          </p:cNvSpPr>
          <p:nvPr>
            <p:ph type="title"/>
          </p:nvPr>
        </p:nvSpPr>
        <p:spPr>
          <a:xfrm>
            <a:off x="1931833" y="281286"/>
            <a:ext cx="6400614" cy="800945"/>
          </a:xfrm>
        </p:spPr>
        <p:txBody>
          <a:bodyPr>
            <a:normAutofit/>
          </a:bodyPr>
          <a:lstStyle/>
          <a:p>
            <a:pPr algn="ctr"/>
            <a:r>
              <a:rPr lang="en-GB" sz="3200" dirty="0"/>
              <a:t>County Roadshow 2025</a:t>
            </a:r>
          </a:p>
        </p:txBody>
      </p:sp>
      <p:sp>
        <p:nvSpPr>
          <p:cNvPr id="9" name="Content Placeholder 2">
            <a:extLst>
              <a:ext uri="{FF2B5EF4-FFF2-40B4-BE49-F238E27FC236}">
                <a16:creationId xmlns:a16="http://schemas.microsoft.com/office/drawing/2014/main" id="{A5823695-302E-8AFF-7700-FD953024A779}"/>
              </a:ext>
            </a:extLst>
          </p:cNvPr>
          <p:cNvSpPr txBox="1">
            <a:spLocks/>
          </p:cNvSpPr>
          <p:nvPr/>
        </p:nvSpPr>
        <p:spPr>
          <a:xfrm>
            <a:off x="1058935" y="1082231"/>
            <a:ext cx="8146408" cy="11065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3600" b="1" dirty="0"/>
              <a:t>WORLD HANDICAPPING SYSTEM (WHS™)</a:t>
            </a:r>
          </a:p>
          <a:p>
            <a:pPr marL="0" indent="0" algn="ctr">
              <a:buFont typeface="Arial" panose="020B0604020202020204" pitchFamily="34" charset="0"/>
              <a:buNone/>
            </a:pPr>
            <a:r>
              <a:rPr lang="en-GB" sz="2400" b="1" kern="100" dirty="0">
                <a:ea typeface="Calibri" panose="020F0502020204030204" pitchFamily="34" charset="0"/>
                <a:cs typeface="Times New Roman" panose="02020603050405020304" pitchFamily="18" charset="0"/>
              </a:rPr>
              <a:t>Changes as of 1st April 2024</a:t>
            </a:r>
            <a:endParaRPr lang="en-GB" sz="2400" kern="100" dirty="0">
              <a:ea typeface="Calibri" panose="020F0502020204030204" pitchFamily="34" charset="0"/>
              <a:cs typeface="Times New Roman" panose="02020603050405020304" pitchFamily="18" charset="0"/>
            </a:endParaRPr>
          </a:p>
          <a:p>
            <a:pPr marL="457200" lvl="1" indent="0">
              <a:buFont typeface="Arial" panose="020B0604020202020204" pitchFamily="34" charset="0"/>
              <a:buNone/>
            </a:pPr>
            <a:endParaRPr lang="en-GB" sz="3600" b="1" dirty="0"/>
          </a:p>
        </p:txBody>
      </p:sp>
      <p:pic>
        <p:nvPicPr>
          <p:cNvPr id="11" name="Content Placeholder 8">
            <a:extLst>
              <a:ext uri="{FF2B5EF4-FFF2-40B4-BE49-F238E27FC236}">
                <a16:creationId xmlns:a16="http://schemas.microsoft.com/office/drawing/2014/main" id="{04DB1D04-4D0F-4ED2-3EDE-CAC349136788}"/>
              </a:ext>
            </a:extLst>
          </p:cNvPr>
          <p:cNvPicPr>
            <a:picLocks noChangeAspect="1"/>
          </p:cNvPicPr>
          <p:nvPr/>
        </p:nvPicPr>
        <p:blipFill rotWithShape="1">
          <a:blip r:embed="rId2"/>
          <a:srcRect t="35522"/>
          <a:stretch/>
        </p:blipFill>
        <p:spPr>
          <a:xfrm>
            <a:off x="10102036" y="2506662"/>
            <a:ext cx="2089963" cy="4351338"/>
          </a:xfrm>
          <a:prstGeom prst="rect">
            <a:avLst/>
          </a:prstGeom>
        </p:spPr>
      </p:pic>
      <p:pic>
        <p:nvPicPr>
          <p:cNvPr id="2" name="Picture 1">
            <a:extLst>
              <a:ext uri="{FF2B5EF4-FFF2-40B4-BE49-F238E27FC236}">
                <a16:creationId xmlns:a16="http://schemas.microsoft.com/office/drawing/2014/main" id="{7A6B5215-3E29-C68A-0EFD-F18B96A853A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6E208EC1-8A66-7440-1309-E51FE495CE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Tree>
    <p:extLst>
      <p:ext uri="{BB962C8B-B14F-4D97-AF65-F5344CB8AC3E}">
        <p14:creationId xmlns:p14="http://schemas.microsoft.com/office/powerpoint/2010/main" val="3495564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3094B-D0DE-AAE0-00FD-E5A264122BC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9405D3-EC65-2B91-706C-0069EAA1E346}"/>
              </a:ext>
            </a:extLst>
          </p:cNvPr>
          <p:cNvSpPr>
            <a:spLocks noGrp="1"/>
          </p:cNvSpPr>
          <p:nvPr>
            <p:ph idx="1"/>
          </p:nvPr>
        </p:nvSpPr>
        <p:spPr>
          <a:xfrm>
            <a:off x="1058934" y="3011055"/>
            <a:ext cx="8146409" cy="3777672"/>
          </a:xfrm>
        </p:spPr>
        <p:txBody>
          <a:bodyPr>
            <a:noAutofit/>
          </a:bodyPr>
          <a:lstStyle/>
          <a:p>
            <a:pPr marL="800100" lvl="1" indent="-342900">
              <a:buFont typeface="+mj-lt"/>
              <a:buAutoNum type="alphaLcParenR"/>
            </a:pPr>
            <a:endParaRPr lang="en-US" sz="2800" dirty="0"/>
          </a:p>
          <a:p>
            <a:pPr marL="457200" lvl="1" indent="0">
              <a:buNone/>
            </a:pPr>
            <a:r>
              <a:rPr lang="en-GB" sz="2800" dirty="0"/>
              <a:t>Outside of 30 April – 30 September clubs no longer need consult County Advisor to request use of  Preferred Lies if conditions warrant their use.</a:t>
            </a:r>
          </a:p>
          <a:p>
            <a:pPr marL="457200" lvl="1" indent="0">
              <a:buNone/>
            </a:pPr>
            <a:endParaRPr lang="en-GB" sz="2800" dirty="0"/>
          </a:p>
          <a:p>
            <a:pPr marL="457200" lvl="1" indent="0">
              <a:buNone/>
            </a:pPr>
            <a:r>
              <a:rPr lang="en-GB" sz="2800" dirty="0">
                <a:solidFill>
                  <a:srgbClr val="404040"/>
                </a:solidFill>
                <a:latin typeface="muli"/>
              </a:rPr>
              <a:t>Clubs must use the Model Local Rule appropriately and on areas of the course where it is required. They must also be removed as soon practicably possible.</a:t>
            </a:r>
            <a:endParaRPr lang="en-GB" sz="2800" dirty="0"/>
          </a:p>
        </p:txBody>
      </p:sp>
      <p:sp>
        <p:nvSpPr>
          <p:cNvPr id="8" name="Title 1">
            <a:extLst>
              <a:ext uri="{FF2B5EF4-FFF2-40B4-BE49-F238E27FC236}">
                <a16:creationId xmlns:a16="http://schemas.microsoft.com/office/drawing/2014/main" id="{0EF4CACC-94B2-4D13-0C12-8A99855AF46B}"/>
              </a:ext>
            </a:extLst>
          </p:cNvPr>
          <p:cNvSpPr>
            <a:spLocks noGrp="1"/>
          </p:cNvSpPr>
          <p:nvPr>
            <p:ph type="title"/>
          </p:nvPr>
        </p:nvSpPr>
        <p:spPr>
          <a:xfrm>
            <a:off x="1931833" y="281286"/>
            <a:ext cx="6400614" cy="800945"/>
          </a:xfrm>
        </p:spPr>
        <p:txBody>
          <a:bodyPr>
            <a:normAutofit/>
          </a:bodyPr>
          <a:lstStyle/>
          <a:p>
            <a:pPr algn="ctr"/>
            <a:r>
              <a:rPr lang="en-GB" sz="4000" dirty="0"/>
              <a:t>County Roadshow 2025</a:t>
            </a:r>
          </a:p>
        </p:txBody>
      </p:sp>
      <p:sp>
        <p:nvSpPr>
          <p:cNvPr id="9" name="Content Placeholder 2">
            <a:extLst>
              <a:ext uri="{FF2B5EF4-FFF2-40B4-BE49-F238E27FC236}">
                <a16:creationId xmlns:a16="http://schemas.microsoft.com/office/drawing/2014/main" id="{289598F2-B669-4E76-6D7B-79996A9826FE}"/>
              </a:ext>
            </a:extLst>
          </p:cNvPr>
          <p:cNvSpPr txBox="1">
            <a:spLocks/>
          </p:cNvSpPr>
          <p:nvPr/>
        </p:nvSpPr>
        <p:spPr>
          <a:xfrm>
            <a:off x="1058935" y="1002632"/>
            <a:ext cx="8146408" cy="143440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3600" b="1" dirty="0"/>
              <a:t>WORLD HANDICAPPING SYSTEM (WHS™)</a:t>
            </a:r>
          </a:p>
          <a:p>
            <a:pPr marL="0" indent="0" algn="ctr">
              <a:buFont typeface="Arial" panose="020B0604020202020204" pitchFamily="34" charset="0"/>
              <a:buNone/>
            </a:pPr>
            <a:r>
              <a:rPr lang="en-GB" sz="2400" b="1" kern="100" dirty="0">
                <a:ea typeface="Calibri" panose="020F0502020204030204" pitchFamily="34" charset="0"/>
                <a:cs typeface="Times New Roman" panose="02020603050405020304" pitchFamily="18" charset="0"/>
              </a:rPr>
              <a:t>Advice on adverse/extreme weather conditions</a:t>
            </a:r>
          </a:p>
          <a:p>
            <a:pPr marL="0" indent="0" algn="ctr">
              <a:buFont typeface="Arial" panose="020B0604020202020204" pitchFamily="34" charset="0"/>
              <a:buNone/>
            </a:pPr>
            <a:endParaRPr lang="en-GB" sz="2400" b="1" kern="100" dirty="0">
              <a:ea typeface="Calibri" panose="020F0502020204030204" pitchFamily="34" charset="0"/>
              <a:cs typeface="Times New Roman" panose="02020603050405020304" pitchFamily="18" charset="0"/>
            </a:endParaRPr>
          </a:p>
          <a:p>
            <a:pPr marL="0" indent="0" algn="ctr">
              <a:buFont typeface="Arial" panose="020B0604020202020204" pitchFamily="34" charset="0"/>
              <a:buNone/>
            </a:pPr>
            <a:r>
              <a:rPr lang="en-GB" b="1" kern="100" dirty="0">
                <a:ea typeface="Calibri" panose="020F0502020204030204" pitchFamily="34" charset="0"/>
                <a:cs typeface="Times New Roman" panose="02020603050405020304" pitchFamily="18" charset="0"/>
              </a:rPr>
              <a:t>New guidance on adverse/ extreme weather conditions has replaced winter checklist.</a:t>
            </a:r>
          </a:p>
          <a:p>
            <a:pPr marL="0" indent="0" algn="ctr">
              <a:buFont typeface="Arial" panose="020B0604020202020204" pitchFamily="34" charset="0"/>
              <a:buNone/>
            </a:pPr>
            <a:endParaRPr lang="en-GB" kern="100" dirty="0">
              <a:ea typeface="Calibri" panose="020F0502020204030204" pitchFamily="34" charset="0"/>
              <a:cs typeface="Times New Roman" panose="02020603050405020304" pitchFamily="18" charset="0"/>
            </a:endParaRPr>
          </a:p>
          <a:p>
            <a:pPr marL="0" indent="0" algn="ctr">
              <a:buFont typeface="Arial" panose="020B0604020202020204" pitchFamily="34" charset="0"/>
              <a:buNone/>
            </a:pPr>
            <a:endParaRPr lang="en-GB" sz="3600" dirty="0"/>
          </a:p>
        </p:txBody>
      </p:sp>
      <p:pic>
        <p:nvPicPr>
          <p:cNvPr id="11" name="Content Placeholder 8">
            <a:extLst>
              <a:ext uri="{FF2B5EF4-FFF2-40B4-BE49-F238E27FC236}">
                <a16:creationId xmlns:a16="http://schemas.microsoft.com/office/drawing/2014/main" id="{CBB42BC8-4787-F2BD-673E-EEC30497BFFF}"/>
              </a:ext>
            </a:extLst>
          </p:cNvPr>
          <p:cNvPicPr>
            <a:picLocks noChangeAspect="1"/>
          </p:cNvPicPr>
          <p:nvPr/>
        </p:nvPicPr>
        <p:blipFill rotWithShape="1">
          <a:blip r:embed="rId2"/>
          <a:srcRect t="35522"/>
          <a:stretch/>
        </p:blipFill>
        <p:spPr>
          <a:xfrm>
            <a:off x="10102036" y="2506662"/>
            <a:ext cx="2089963" cy="4351338"/>
          </a:xfrm>
          <a:prstGeom prst="rect">
            <a:avLst/>
          </a:prstGeom>
        </p:spPr>
      </p:pic>
      <p:pic>
        <p:nvPicPr>
          <p:cNvPr id="2" name="Picture 1">
            <a:extLst>
              <a:ext uri="{FF2B5EF4-FFF2-40B4-BE49-F238E27FC236}">
                <a16:creationId xmlns:a16="http://schemas.microsoft.com/office/drawing/2014/main" id="{741B1891-D77D-1865-13EE-CE969CAE084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1C368D2B-CBD9-4730-2119-42A8B11DD5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Tree>
    <p:extLst>
      <p:ext uri="{BB962C8B-B14F-4D97-AF65-F5344CB8AC3E}">
        <p14:creationId xmlns:p14="http://schemas.microsoft.com/office/powerpoint/2010/main" val="18480553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2F5E2-9F84-3CB2-986B-C649BBD25E8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DCCEEA-3F4E-027E-D524-53CBAD1D7D92}"/>
              </a:ext>
            </a:extLst>
          </p:cNvPr>
          <p:cNvSpPr>
            <a:spLocks noGrp="1"/>
          </p:cNvSpPr>
          <p:nvPr>
            <p:ph idx="1"/>
          </p:nvPr>
        </p:nvSpPr>
        <p:spPr>
          <a:xfrm>
            <a:off x="1058934" y="1801091"/>
            <a:ext cx="8146409" cy="4775623"/>
          </a:xfrm>
        </p:spPr>
        <p:txBody>
          <a:bodyPr>
            <a:normAutofit fontScale="32500" lnSpcReduction="20000"/>
          </a:bodyPr>
          <a:lstStyle/>
          <a:p>
            <a:pPr marL="0" indent="0" algn="ctr">
              <a:buNone/>
            </a:pPr>
            <a:endParaRPr lang="en-GB" sz="2400" b="1" dirty="0"/>
          </a:p>
          <a:p>
            <a:pPr marL="0" indent="0" algn="ctr">
              <a:buNone/>
            </a:pPr>
            <a:r>
              <a:rPr lang="en-GB" sz="7400" b="1" dirty="0"/>
              <a:t>WHS Workshop</a:t>
            </a:r>
            <a:r>
              <a:rPr lang="en-GB" sz="7400" dirty="0"/>
              <a:t>– at Sandiway Golf Club on Thursday 10</a:t>
            </a:r>
            <a:r>
              <a:rPr lang="en-GB" sz="7400" baseline="30000" dirty="0"/>
              <a:t>th</a:t>
            </a:r>
            <a:r>
              <a:rPr lang="en-GB" sz="7400" dirty="0"/>
              <a:t>  April at 10.00am.</a:t>
            </a:r>
          </a:p>
          <a:p>
            <a:pPr marL="0" indent="0" algn="ctr">
              <a:buNone/>
            </a:pPr>
            <a:r>
              <a:rPr lang="en-GB" sz="7400" b="1" dirty="0"/>
              <a:t>WHS Workshop – </a:t>
            </a:r>
            <a:r>
              <a:rPr lang="en-GB" sz="7400" dirty="0"/>
              <a:t>at Ringway Golf Club on Tuesday 29</a:t>
            </a:r>
            <a:r>
              <a:rPr lang="en-GB" sz="7400" baseline="30000" dirty="0"/>
              <a:t>th</a:t>
            </a:r>
            <a:r>
              <a:rPr lang="en-GB" sz="7400" dirty="0"/>
              <a:t> April at 18.00pm.</a:t>
            </a:r>
          </a:p>
          <a:p>
            <a:pPr marL="0" indent="0" algn="ctr">
              <a:buNone/>
            </a:pPr>
            <a:r>
              <a:rPr lang="en-GB" sz="7400" b="1" dirty="0"/>
              <a:t>Book via England Golf website</a:t>
            </a:r>
          </a:p>
          <a:p>
            <a:pPr marL="0" indent="0" algn="ctr">
              <a:buNone/>
            </a:pPr>
            <a:r>
              <a:rPr lang="en-GB" sz="7400" dirty="0">
                <a:hlinkClick r:id="rId2"/>
              </a:rPr>
              <a:t>WHS™ Workshop Registration Form</a:t>
            </a:r>
            <a:endParaRPr lang="en-GB" sz="7400" b="1" dirty="0"/>
          </a:p>
          <a:p>
            <a:pPr marL="0" indent="0" algn="ctr">
              <a:buNone/>
            </a:pPr>
            <a:r>
              <a:rPr lang="en-GB" sz="7400" b="1" dirty="0"/>
              <a:t>Subjects covered will be:</a:t>
            </a:r>
          </a:p>
          <a:p>
            <a:pPr algn="l">
              <a:buFont typeface="Arial" panose="020B0604020202020204" pitchFamily="34" charset="0"/>
              <a:buChar char="•"/>
            </a:pPr>
            <a:r>
              <a:rPr lang="en-GB" sz="7400" b="0" i="0" dirty="0">
                <a:solidFill>
                  <a:srgbClr val="212529"/>
                </a:solidFill>
                <a:effectLst/>
                <a:latin typeface="muli"/>
              </a:rPr>
              <a:t>Score and Handicap Index® manipulation.</a:t>
            </a:r>
          </a:p>
          <a:p>
            <a:pPr algn="l">
              <a:buFont typeface="Arial" panose="020B0604020202020204" pitchFamily="34" charset="0"/>
              <a:buChar char="•"/>
            </a:pPr>
            <a:r>
              <a:rPr lang="en-GB" sz="7400" b="0" i="0" dirty="0">
                <a:solidFill>
                  <a:srgbClr val="212529"/>
                </a:solidFill>
                <a:effectLst/>
                <a:latin typeface="muli"/>
              </a:rPr>
              <a:t>Is WHS™ too complicated?</a:t>
            </a:r>
          </a:p>
          <a:p>
            <a:pPr algn="l">
              <a:buFont typeface="Arial" panose="020B0604020202020204" pitchFamily="34" charset="0"/>
              <a:buChar char="•"/>
            </a:pPr>
            <a:r>
              <a:rPr lang="en-GB" sz="7400" b="0" i="0" dirty="0">
                <a:solidFill>
                  <a:srgbClr val="212529"/>
                </a:solidFill>
                <a:effectLst/>
                <a:latin typeface="muli"/>
              </a:rPr>
              <a:t>Responsibilities of </a:t>
            </a:r>
            <a:r>
              <a:rPr lang="en-GB" sz="7400" dirty="0">
                <a:solidFill>
                  <a:srgbClr val="212529"/>
                </a:solidFill>
                <a:latin typeface="muli"/>
              </a:rPr>
              <a:t>a</a:t>
            </a:r>
            <a:r>
              <a:rPr lang="en-GB" sz="7400" b="0" i="0" dirty="0">
                <a:solidFill>
                  <a:srgbClr val="212529"/>
                </a:solidFill>
                <a:effectLst/>
                <a:latin typeface="muli"/>
              </a:rPr>
              <a:t> golfer, attester and handicap committee.</a:t>
            </a:r>
          </a:p>
          <a:p>
            <a:pPr algn="l">
              <a:buFont typeface="Arial" panose="020B0604020202020204" pitchFamily="34" charset="0"/>
              <a:buChar char="•"/>
            </a:pPr>
            <a:r>
              <a:rPr lang="en-GB" sz="7400" b="0" i="0" dirty="0">
                <a:solidFill>
                  <a:srgbClr val="212529"/>
                </a:solidFill>
                <a:effectLst/>
                <a:latin typeface="muli"/>
              </a:rPr>
              <a:t>Course Rating™ .</a:t>
            </a:r>
          </a:p>
          <a:p>
            <a:pPr algn="l">
              <a:buFont typeface="Arial" panose="020B0604020202020204" pitchFamily="34" charset="0"/>
              <a:buChar char="•"/>
            </a:pPr>
            <a:r>
              <a:rPr lang="en-GB" sz="7400" b="0" i="0" dirty="0">
                <a:solidFill>
                  <a:srgbClr val="212529"/>
                </a:solidFill>
                <a:effectLst/>
                <a:latin typeface="muli"/>
              </a:rPr>
              <a:t>Plus, lots more.</a:t>
            </a:r>
          </a:p>
          <a:p>
            <a:pPr marL="0" indent="0" algn="ctr">
              <a:buNone/>
            </a:pPr>
            <a:endParaRPr lang="en-GB" sz="2400" dirty="0"/>
          </a:p>
        </p:txBody>
      </p:sp>
      <p:sp>
        <p:nvSpPr>
          <p:cNvPr id="8" name="Title 1">
            <a:extLst>
              <a:ext uri="{FF2B5EF4-FFF2-40B4-BE49-F238E27FC236}">
                <a16:creationId xmlns:a16="http://schemas.microsoft.com/office/drawing/2014/main" id="{FD792C71-8387-5CF3-0BE6-E7A7221952D8}"/>
              </a:ext>
            </a:extLst>
          </p:cNvPr>
          <p:cNvSpPr>
            <a:spLocks noGrp="1"/>
          </p:cNvSpPr>
          <p:nvPr>
            <p:ph type="title"/>
          </p:nvPr>
        </p:nvSpPr>
        <p:spPr>
          <a:xfrm>
            <a:off x="1931833" y="281286"/>
            <a:ext cx="6400614" cy="800945"/>
          </a:xfrm>
        </p:spPr>
        <p:txBody>
          <a:bodyPr>
            <a:normAutofit/>
          </a:bodyPr>
          <a:lstStyle/>
          <a:p>
            <a:pPr algn="ctr"/>
            <a:r>
              <a:rPr lang="en-GB" sz="3200" b="1" dirty="0"/>
              <a:t>County Roadshow 2025</a:t>
            </a:r>
          </a:p>
        </p:txBody>
      </p:sp>
      <p:sp>
        <p:nvSpPr>
          <p:cNvPr id="9" name="Content Placeholder 2">
            <a:extLst>
              <a:ext uri="{FF2B5EF4-FFF2-40B4-BE49-F238E27FC236}">
                <a16:creationId xmlns:a16="http://schemas.microsoft.com/office/drawing/2014/main" id="{4B0E65DF-8A2F-7D94-B139-5117219A3DCC}"/>
              </a:ext>
            </a:extLst>
          </p:cNvPr>
          <p:cNvSpPr txBox="1">
            <a:spLocks/>
          </p:cNvSpPr>
          <p:nvPr/>
        </p:nvSpPr>
        <p:spPr>
          <a:xfrm>
            <a:off x="1058935" y="1330538"/>
            <a:ext cx="8146408" cy="55368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3200" b="1" dirty="0"/>
              <a:t>WORLD HANDICAPPING SYSTEM (WHS™)</a:t>
            </a:r>
          </a:p>
        </p:txBody>
      </p:sp>
      <p:pic>
        <p:nvPicPr>
          <p:cNvPr id="11" name="Content Placeholder 8">
            <a:extLst>
              <a:ext uri="{FF2B5EF4-FFF2-40B4-BE49-F238E27FC236}">
                <a16:creationId xmlns:a16="http://schemas.microsoft.com/office/drawing/2014/main" id="{8FF3C566-8469-891D-17E9-F0DC75520C2B}"/>
              </a:ext>
            </a:extLst>
          </p:cNvPr>
          <p:cNvPicPr>
            <a:picLocks noChangeAspect="1"/>
          </p:cNvPicPr>
          <p:nvPr/>
        </p:nvPicPr>
        <p:blipFill rotWithShape="1">
          <a:blip r:embed="rId3"/>
          <a:srcRect t="35522"/>
          <a:stretch/>
        </p:blipFill>
        <p:spPr>
          <a:xfrm>
            <a:off x="10102036" y="2506662"/>
            <a:ext cx="2089963" cy="4351338"/>
          </a:xfrm>
          <a:prstGeom prst="rect">
            <a:avLst/>
          </a:prstGeom>
        </p:spPr>
      </p:pic>
      <p:pic>
        <p:nvPicPr>
          <p:cNvPr id="2" name="Picture 1">
            <a:extLst>
              <a:ext uri="{FF2B5EF4-FFF2-40B4-BE49-F238E27FC236}">
                <a16:creationId xmlns:a16="http://schemas.microsoft.com/office/drawing/2014/main" id="{3ADAF316-61F9-1994-2A44-4DD4E9E9599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B334486E-E436-AD5B-AE24-7BD22EBF3C3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6">
              <a:alphaModFix amt="16000"/>
            </a:blip>
            <a:tile tx="0" ty="0" sx="100000" sy="100000" flip="none" algn="tl"/>
          </a:blipFill>
        </p:spPr>
      </p:pic>
    </p:spTree>
    <p:extLst>
      <p:ext uri="{BB962C8B-B14F-4D97-AF65-F5344CB8AC3E}">
        <p14:creationId xmlns:p14="http://schemas.microsoft.com/office/powerpoint/2010/main" val="23366945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F9F16-8CCD-C745-B5C5-2E370ED1E82C}"/>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2D7EE81C-675B-5F33-7B52-98E5A3AB77AF}"/>
              </a:ext>
            </a:extLst>
          </p:cNvPr>
          <p:cNvSpPr>
            <a:spLocks noGrp="1"/>
          </p:cNvSpPr>
          <p:nvPr>
            <p:ph type="title"/>
          </p:nvPr>
        </p:nvSpPr>
        <p:spPr>
          <a:xfrm>
            <a:off x="1931833" y="281286"/>
            <a:ext cx="6400614" cy="800945"/>
          </a:xfrm>
        </p:spPr>
        <p:txBody>
          <a:bodyPr>
            <a:normAutofit/>
          </a:bodyPr>
          <a:lstStyle/>
          <a:p>
            <a:pPr algn="ctr"/>
            <a:r>
              <a:rPr lang="en-GB" sz="4000" dirty="0"/>
              <a:t>County Roadshow 2025</a:t>
            </a:r>
          </a:p>
        </p:txBody>
      </p:sp>
      <p:pic>
        <p:nvPicPr>
          <p:cNvPr id="11" name="Content Placeholder 8">
            <a:extLst>
              <a:ext uri="{FF2B5EF4-FFF2-40B4-BE49-F238E27FC236}">
                <a16:creationId xmlns:a16="http://schemas.microsoft.com/office/drawing/2014/main" id="{19752B82-87AE-3541-72DA-BE1C1C2A2028}"/>
              </a:ext>
            </a:extLst>
          </p:cNvPr>
          <p:cNvPicPr>
            <a:picLocks noChangeAspect="1"/>
          </p:cNvPicPr>
          <p:nvPr/>
        </p:nvPicPr>
        <p:blipFill rotWithShape="1">
          <a:blip r:embed="rId2"/>
          <a:srcRect t="35522"/>
          <a:stretch/>
        </p:blipFill>
        <p:spPr>
          <a:xfrm>
            <a:off x="9871127" y="2238807"/>
            <a:ext cx="2089963" cy="4351338"/>
          </a:xfrm>
          <a:prstGeom prst="rect">
            <a:avLst/>
          </a:prstGeom>
        </p:spPr>
      </p:pic>
      <p:sp>
        <p:nvSpPr>
          <p:cNvPr id="3" name="Content Placeholder 2">
            <a:extLst>
              <a:ext uri="{FF2B5EF4-FFF2-40B4-BE49-F238E27FC236}">
                <a16:creationId xmlns:a16="http://schemas.microsoft.com/office/drawing/2014/main" id="{96BF65B5-214D-769B-8E1C-B1227977BD64}"/>
              </a:ext>
            </a:extLst>
          </p:cNvPr>
          <p:cNvSpPr txBox="1">
            <a:spLocks/>
          </p:cNvSpPr>
          <p:nvPr/>
        </p:nvSpPr>
        <p:spPr>
          <a:xfrm>
            <a:off x="1683536" y="2604086"/>
            <a:ext cx="6897207" cy="16123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endParaRPr lang="en-GB" sz="3600" b="1" dirty="0"/>
          </a:p>
        </p:txBody>
      </p:sp>
      <p:pic>
        <p:nvPicPr>
          <p:cNvPr id="2" name="Picture 1">
            <a:extLst>
              <a:ext uri="{FF2B5EF4-FFF2-40B4-BE49-F238E27FC236}">
                <a16:creationId xmlns:a16="http://schemas.microsoft.com/office/drawing/2014/main" id="{72EA1D58-B429-051D-AC02-E6B33F86CF8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11540B5D-BEC6-8825-9570-B7CEA3868C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
        <p:nvSpPr>
          <p:cNvPr id="6" name="TextBox 5">
            <a:extLst>
              <a:ext uri="{FF2B5EF4-FFF2-40B4-BE49-F238E27FC236}">
                <a16:creationId xmlns:a16="http://schemas.microsoft.com/office/drawing/2014/main" id="{2AF367CB-3219-FE1E-7139-3D2F10C86B38}"/>
              </a:ext>
            </a:extLst>
          </p:cNvPr>
          <p:cNvSpPr txBox="1"/>
          <p:nvPr/>
        </p:nvSpPr>
        <p:spPr>
          <a:xfrm>
            <a:off x="1683536" y="2419420"/>
            <a:ext cx="6096000" cy="2862322"/>
          </a:xfrm>
          <a:prstGeom prst="rect">
            <a:avLst/>
          </a:prstGeom>
          <a:noFill/>
        </p:spPr>
        <p:txBody>
          <a:bodyPr wrap="square">
            <a:spAutoFit/>
          </a:bodyPr>
          <a:lstStyle/>
          <a:p>
            <a:pPr algn="ctr"/>
            <a:r>
              <a:rPr lang="en-GB" sz="6000" b="1" dirty="0"/>
              <a:t>Course Rating – What Cheshire can offer?</a:t>
            </a:r>
          </a:p>
        </p:txBody>
      </p:sp>
    </p:spTree>
    <p:extLst>
      <p:ext uri="{BB962C8B-B14F-4D97-AF65-F5344CB8AC3E}">
        <p14:creationId xmlns:p14="http://schemas.microsoft.com/office/powerpoint/2010/main" val="33913729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0835A-48C6-9D99-A639-291A80EBE77C}"/>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1681EA6C-FBF6-37DA-FC96-77A3455F3AE4}"/>
              </a:ext>
            </a:extLst>
          </p:cNvPr>
          <p:cNvSpPr>
            <a:spLocks noGrp="1"/>
          </p:cNvSpPr>
          <p:nvPr>
            <p:ph type="title"/>
          </p:nvPr>
        </p:nvSpPr>
        <p:spPr>
          <a:xfrm>
            <a:off x="1931833" y="281286"/>
            <a:ext cx="6400614" cy="800945"/>
          </a:xfrm>
        </p:spPr>
        <p:txBody>
          <a:bodyPr>
            <a:normAutofit/>
          </a:bodyPr>
          <a:lstStyle/>
          <a:p>
            <a:pPr algn="ctr"/>
            <a:r>
              <a:rPr lang="en-GB" sz="3600" dirty="0"/>
              <a:t>County Roadshow 2025</a:t>
            </a:r>
          </a:p>
        </p:txBody>
      </p:sp>
      <p:pic>
        <p:nvPicPr>
          <p:cNvPr id="11" name="Content Placeholder 8">
            <a:extLst>
              <a:ext uri="{FF2B5EF4-FFF2-40B4-BE49-F238E27FC236}">
                <a16:creationId xmlns:a16="http://schemas.microsoft.com/office/drawing/2014/main" id="{13779AAB-80CA-F2BC-EA16-0C2EB5A46355}"/>
              </a:ext>
            </a:extLst>
          </p:cNvPr>
          <p:cNvPicPr>
            <a:picLocks noChangeAspect="1"/>
          </p:cNvPicPr>
          <p:nvPr/>
        </p:nvPicPr>
        <p:blipFill rotWithShape="1">
          <a:blip r:embed="rId2"/>
          <a:srcRect t="35522"/>
          <a:stretch/>
        </p:blipFill>
        <p:spPr>
          <a:xfrm>
            <a:off x="9871127" y="2238807"/>
            <a:ext cx="2089963" cy="4351338"/>
          </a:xfrm>
          <a:prstGeom prst="rect">
            <a:avLst/>
          </a:prstGeom>
        </p:spPr>
      </p:pic>
      <p:sp>
        <p:nvSpPr>
          <p:cNvPr id="3" name="Content Placeholder 2">
            <a:extLst>
              <a:ext uri="{FF2B5EF4-FFF2-40B4-BE49-F238E27FC236}">
                <a16:creationId xmlns:a16="http://schemas.microsoft.com/office/drawing/2014/main" id="{9EADE246-F093-2D2E-A227-55F1545CEA16}"/>
              </a:ext>
            </a:extLst>
          </p:cNvPr>
          <p:cNvSpPr txBox="1">
            <a:spLocks/>
          </p:cNvSpPr>
          <p:nvPr/>
        </p:nvSpPr>
        <p:spPr>
          <a:xfrm>
            <a:off x="1683536" y="2604086"/>
            <a:ext cx="6897207" cy="16123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endParaRPr lang="en-GB" sz="3600" b="1" dirty="0"/>
          </a:p>
        </p:txBody>
      </p:sp>
      <p:pic>
        <p:nvPicPr>
          <p:cNvPr id="2" name="Picture 1">
            <a:extLst>
              <a:ext uri="{FF2B5EF4-FFF2-40B4-BE49-F238E27FC236}">
                <a16:creationId xmlns:a16="http://schemas.microsoft.com/office/drawing/2014/main" id="{3CD9C24C-10B9-6701-7AE2-DAB8D914677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617377" y="306644"/>
            <a:ext cx="977900" cy="863600"/>
          </a:xfrm>
          <a:prstGeom prst="rect">
            <a:avLst/>
          </a:prstGeom>
          <a:noFill/>
          <a:ln>
            <a:noFill/>
          </a:ln>
        </p:spPr>
      </p:pic>
      <p:pic>
        <p:nvPicPr>
          <p:cNvPr id="4" name="Picture 3" descr="A blue shield with yellow and red ribbons&#10;&#10;Description automatically generated">
            <a:extLst>
              <a:ext uri="{FF2B5EF4-FFF2-40B4-BE49-F238E27FC236}">
                <a16:creationId xmlns:a16="http://schemas.microsoft.com/office/drawing/2014/main" id="{B241A685-C2C0-815C-8412-F437AA5052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
        <p:nvSpPr>
          <p:cNvPr id="6" name="TextBox 5">
            <a:extLst>
              <a:ext uri="{FF2B5EF4-FFF2-40B4-BE49-F238E27FC236}">
                <a16:creationId xmlns:a16="http://schemas.microsoft.com/office/drawing/2014/main" id="{08B53A9B-8EC6-328F-D4F9-5F70FC0BED89}"/>
              </a:ext>
            </a:extLst>
          </p:cNvPr>
          <p:cNvSpPr txBox="1"/>
          <p:nvPr/>
        </p:nvSpPr>
        <p:spPr>
          <a:xfrm>
            <a:off x="735857" y="973824"/>
            <a:ext cx="8811650" cy="5283178"/>
          </a:xfrm>
          <a:prstGeom prst="rect">
            <a:avLst/>
          </a:prstGeom>
          <a:noFill/>
        </p:spPr>
        <p:txBody>
          <a:bodyPr wrap="square">
            <a:spAutoFit/>
          </a:bodyPr>
          <a:lstStyle/>
          <a:p>
            <a:pPr algn="ctr">
              <a:lnSpc>
                <a:spcPct val="105000"/>
              </a:lnSpc>
              <a:spcAft>
                <a:spcPts val="800"/>
              </a:spcAft>
              <a:buNone/>
            </a:pPr>
            <a:r>
              <a:rPr lang="en-GB" sz="4000" b="1" kern="150" dirty="0">
                <a:effectLst/>
                <a:latin typeface="Aptos" panose="020B0004020202020204" pitchFamily="34" charset="0"/>
                <a:ea typeface="Aptos" panose="020B0004020202020204" pitchFamily="34" charset="0"/>
                <a:cs typeface="Times New Roman" panose="02020603050405020304" pitchFamily="18" charset="0"/>
              </a:rPr>
              <a:t>SUSTAINABILITY</a:t>
            </a:r>
          </a:p>
          <a:p>
            <a:pPr>
              <a:lnSpc>
                <a:spcPct val="105000"/>
              </a:lnSpc>
              <a:spcAft>
                <a:spcPts val="800"/>
              </a:spcAft>
            </a:pPr>
            <a:r>
              <a:rPr lang="en-GB" sz="2400" b="1" kern="150" dirty="0">
                <a:effectLst/>
                <a:latin typeface="Aptos" panose="020B0004020202020204" pitchFamily="34" charset="0"/>
                <a:ea typeface="Aptos" panose="020B0004020202020204" pitchFamily="34" charset="0"/>
                <a:cs typeface="Times New Roman" panose="02020603050405020304" pitchFamily="18" charset="0"/>
              </a:rPr>
              <a:t>Need advice on energy?</a:t>
            </a:r>
          </a:p>
          <a:p>
            <a:pPr>
              <a:lnSpc>
                <a:spcPct val="105000"/>
              </a:lnSpc>
              <a:spcAft>
                <a:spcPts val="800"/>
              </a:spcAft>
            </a:pPr>
            <a:r>
              <a:rPr lang="en-GB" sz="2400" b="1" kern="150" dirty="0">
                <a:latin typeface="Aptos" panose="020B0004020202020204" pitchFamily="34" charset="0"/>
                <a:ea typeface="Aptos" panose="020B0004020202020204" pitchFamily="34" charset="0"/>
                <a:cs typeface="Times New Roman" panose="02020603050405020304" pitchFamily="18" charset="0"/>
              </a:rPr>
              <a:t>Part of the England Golf Sustainability Toolkit</a:t>
            </a:r>
            <a:endParaRPr lang="en-GB" sz="2400" b="1" kern="15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5000"/>
              </a:lnSpc>
              <a:spcAft>
                <a:spcPts val="800"/>
              </a:spcAft>
            </a:pPr>
            <a:r>
              <a:rPr lang="en-GB" sz="2800" b="0" i="0" dirty="0">
                <a:solidFill>
                  <a:srgbClr val="212529"/>
                </a:solidFill>
                <a:effectLst/>
                <a:latin typeface="muli"/>
              </a:rPr>
              <a:t>Zellar - is an all-in-one sustainability platform.</a:t>
            </a:r>
          </a:p>
          <a:p>
            <a:pPr>
              <a:lnSpc>
                <a:spcPct val="105000"/>
              </a:lnSpc>
              <a:spcAft>
                <a:spcPts val="800"/>
              </a:spcAft>
            </a:pPr>
            <a:r>
              <a:rPr lang="en-GB" sz="2800" b="0" i="0" dirty="0">
                <a:solidFill>
                  <a:srgbClr val="212529"/>
                </a:solidFill>
                <a:effectLst/>
                <a:latin typeface="muli"/>
              </a:rPr>
              <a:t> An easy-to-understand online application helping you understand your current impact across multiple areas including energy and water</a:t>
            </a:r>
            <a:r>
              <a:rPr lang="en-GB" sz="2800" dirty="0">
                <a:solidFill>
                  <a:srgbClr val="212529"/>
                </a:solidFill>
                <a:latin typeface="muli"/>
              </a:rPr>
              <a:t>, </a:t>
            </a:r>
            <a:r>
              <a:rPr lang="en-GB" sz="2800" b="0" i="0" dirty="0">
                <a:solidFill>
                  <a:srgbClr val="212529"/>
                </a:solidFill>
                <a:effectLst/>
                <a:latin typeface="muli"/>
              </a:rPr>
              <a:t>before analysing data and building reduction plans.</a:t>
            </a:r>
          </a:p>
          <a:p>
            <a:pPr>
              <a:lnSpc>
                <a:spcPct val="105000"/>
              </a:lnSpc>
              <a:spcAft>
                <a:spcPts val="800"/>
              </a:spcAft>
            </a:pPr>
            <a:r>
              <a:rPr lang="en-GB" sz="2800" kern="150" dirty="0">
                <a:latin typeface="Aptos" panose="020B0004020202020204" pitchFamily="34" charset="0"/>
                <a:ea typeface="Aptos" panose="020B0004020202020204" pitchFamily="34" charset="0"/>
                <a:cs typeface="Times New Roman" panose="02020603050405020304" pitchFamily="18" charset="0"/>
              </a:rPr>
              <a:t>Contact: Becky Connell. Her email is:   </a:t>
            </a:r>
            <a:r>
              <a:rPr lang="en-GB" sz="2800" kern="150" dirty="0">
                <a:latin typeface="Aptos" panose="020B0004020202020204" pitchFamily="34" charset="0"/>
                <a:ea typeface="Aptos" panose="020B0004020202020204" pitchFamily="34" charset="0"/>
                <a:cs typeface="Times New Roman" panose="02020603050405020304" pitchFamily="18" charset="0"/>
                <a:hlinkClick r:id="rId6"/>
              </a:rPr>
              <a:t>becky@zellar.com</a:t>
            </a:r>
            <a:r>
              <a:rPr lang="en-GB" sz="2800" kern="150" dirty="0">
                <a:latin typeface="Aptos" panose="020B0004020202020204" pitchFamily="34" charset="0"/>
                <a:ea typeface="Aptos" panose="020B0004020202020204" pitchFamily="34" charset="0"/>
                <a:cs typeface="Times New Roman" panose="02020603050405020304" pitchFamily="18" charset="0"/>
              </a:rPr>
              <a:t> </a:t>
            </a:r>
            <a:endParaRPr lang="en-GB" sz="2800" kern="15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37419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945B3-4A15-742B-1255-D496E652CBAB}"/>
              </a:ext>
            </a:extLst>
          </p:cNvPr>
          <p:cNvSpPr>
            <a:spLocks noGrp="1"/>
          </p:cNvSpPr>
          <p:nvPr>
            <p:ph type="title"/>
          </p:nvPr>
        </p:nvSpPr>
        <p:spPr>
          <a:xfrm>
            <a:off x="881112" y="354239"/>
            <a:ext cx="10429775" cy="5534932"/>
          </a:xfrm>
        </p:spPr>
        <p:txBody>
          <a:bodyPr>
            <a:normAutofit fontScale="90000"/>
          </a:bodyPr>
          <a:lstStyle/>
          <a:p>
            <a:pPr lvl="0"/>
            <a:r>
              <a:rPr lang="en-GB" b="1" dirty="0"/>
              <a:t>Save the Date – Cheshire County Dinner</a:t>
            </a:r>
            <a:br>
              <a:rPr lang="en-GB" dirty="0"/>
            </a:br>
            <a:br>
              <a:rPr lang="en-GB" sz="2200" dirty="0"/>
            </a:br>
            <a:r>
              <a:rPr lang="en-GB" sz="2200" b="1" dirty="0">
                <a:effectLst/>
                <a:latin typeface="Times New Roman" panose="02020603050405020304" pitchFamily="18" charset="0"/>
                <a:ea typeface="Times New Roman" panose="02020603050405020304" pitchFamily="18" charset="0"/>
              </a:rPr>
              <a:t>Cheshire Golf invites you to a night with snooker legend, and special guest for the evening, John Parrott.</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 </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Venue: The Pavilion Suite, Chester Racecourse.</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 </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Date: Friday 10</a:t>
            </a:r>
            <a:r>
              <a:rPr lang="en-GB" sz="2200" b="1" baseline="30000" dirty="0">
                <a:effectLst/>
                <a:latin typeface="Times New Roman" panose="02020603050405020304" pitchFamily="18" charset="0"/>
                <a:ea typeface="Times New Roman" panose="02020603050405020304" pitchFamily="18" charset="0"/>
              </a:rPr>
              <a:t>th</a:t>
            </a:r>
            <a:r>
              <a:rPr lang="en-GB" sz="2200" b="1" dirty="0">
                <a:effectLst/>
                <a:latin typeface="Times New Roman" panose="02020603050405020304" pitchFamily="18" charset="0"/>
                <a:ea typeface="Times New Roman" panose="02020603050405020304" pitchFamily="18" charset="0"/>
              </a:rPr>
              <a:t> October 2025.</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 </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Time: Dinner at 7.30pm.</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 </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Price: £65  (includes three course meal and entertainment).</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 </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Dress code: Black tie or lounge suits for men and equivalent for women.</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 </a:t>
            </a:r>
            <a:br>
              <a:rPr lang="en-GB" sz="2200" dirty="0">
                <a:effectLst/>
                <a:latin typeface="Times New Roman" panose="02020603050405020304" pitchFamily="18" charset="0"/>
                <a:ea typeface="Times New Roman" panose="02020603050405020304" pitchFamily="18" charset="0"/>
              </a:rPr>
            </a:br>
            <a:r>
              <a:rPr lang="en-GB" sz="2200" b="1" dirty="0">
                <a:effectLst/>
                <a:latin typeface="Times New Roman" panose="02020603050405020304" pitchFamily="18" charset="0"/>
                <a:ea typeface="Times New Roman" panose="02020603050405020304" pitchFamily="18" charset="0"/>
              </a:rPr>
              <a:t>Accommodation:  On site at Chester Racecourse at the Holiday Inn Express. Room rate is £95 including breakfast and rooms can be reserved by calling 01244 327 900 and quoting Chester Golf Allocation. </a:t>
            </a:r>
            <a:r>
              <a:rPr lang="en-GB" sz="2200" b="1" dirty="0">
                <a:latin typeface="Times New Roman" panose="02020603050405020304" pitchFamily="18" charset="0"/>
                <a:ea typeface="Times New Roman" panose="02020603050405020304" pitchFamily="18" charset="0"/>
              </a:rPr>
              <a:t>When booking your room </a:t>
            </a:r>
            <a:r>
              <a:rPr lang="en-GB" sz="2200" b="1">
                <a:latin typeface="Times New Roman" panose="02020603050405020304" pitchFamily="18" charset="0"/>
                <a:ea typeface="Times New Roman" panose="02020603050405020304" pitchFamily="18" charset="0"/>
              </a:rPr>
              <a:t>by phone, please </a:t>
            </a:r>
            <a:r>
              <a:rPr lang="en-GB" sz="2200" b="1" dirty="0">
                <a:latin typeface="Times New Roman" panose="02020603050405020304" pitchFamily="18" charset="0"/>
                <a:ea typeface="Times New Roman" panose="02020603050405020304" pitchFamily="18" charset="0"/>
              </a:rPr>
              <a:t>speak only to the hotel directly.  The booking can also be made by emailing the hotel directly. Their email is: </a:t>
            </a:r>
            <a:r>
              <a:rPr lang="en-GB" sz="2200" b="1" dirty="0">
                <a:latin typeface="Times New Roman" panose="02020603050405020304" pitchFamily="18" charset="0"/>
                <a:ea typeface="Times New Roman" panose="02020603050405020304" pitchFamily="18" charset="0"/>
                <a:hlinkClick r:id="rId3"/>
              </a:rPr>
              <a:t>hotel@chester-races.com</a:t>
            </a:r>
            <a:r>
              <a:rPr lang="en-GB" sz="2200" b="1" dirty="0">
                <a:latin typeface="Times New Roman" panose="02020603050405020304" pitchFamily="18" charset="0"/>
                <a:ea typeface="Times New Roman" panose="02020603050405020304" pitchFamily="18" charset="0"/>
              </a:rPr>
              <a:t> </a:t>
            </a:r>
            <a:br>
              <a:rPr lang="en-GB" sz="2200" dirty="0">
                <a:effectLst/>
                <a:latin typeface="Times New Roman" panose="02020603050405020304" pitchFamily="18" charset="0"/>
                <a:ea typeface="Times New Roman" panose="02020603050405020304" pitchFamily="18" charset="0"/>
              </a:rPr>
            </a:br>
            <a:r>
              <a:rPr lang="en-GB" sz="2200" dirty="0">
                <a:effectLst/>
                <a:latin typeface="Calibri" panose="020F0502020204030204" pitchFamily="34" charset="0"/>
                <a:ea typeface="Times New Roman" panose="02020603050405020304" pitchFamily="18" charset="0"/>
              </a:rPr>
              <a:t> </a:t>
            </a:r>
            <a:br>
              <a:rPr lang="en-GB" sz="2200" dirty="0">
                <a:effectLst/>
                <a:latin typeface="Times New Roman" panose="02020603050405020304" pitchFamily="18" charset="0"/>
                <a:ea typeface="Times New Roman" panose="02020603050405020304" pitchFamily="18" charset="0"/>
              </a:rPr>
            </a:br>
            <a:endParaRPr lang="en-GB" sz="2200" dirty="0"/>
          </a:p>
        </p:txBody>
      </p:sp>
    </p:spTree>
    <p:extLst>
      <p:ext uri="{BB962C8B-B14F-4D97-AF65-F5344CB8AC3E}">
        <p14:creationId xmlns:p14="http://schemas.microsoft.com/office/powerpoint/2010/main" val="3898056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E78118-4D85-B702-13E3-855A3527543B}"/>
              </a:ext>
            </a:extLst>
          </p:cNvPr>
          <p:cNvSpPr>
            <a:spLocks noGrp="1"/>
          </p:cNvSpPr>
          <p:nvPr>
            <p:ph idx="1"/>
          </p:nvPr>
        </p:nvSpPr>
        <p:spPr>
          <a:xfrm>
            <a:off x="1061981" y="3670417"/>
            <a:ext cx="8140318" cy="591108"/>
          </a:xfrm>
        </p:spPr>
        <p:txBody>
          <a:bodyPr>
            <a:noAutofit/>
          </a:bodyPr>
          <a:lstStyle/>
          <a:p>
            <a:pPr marL="0" indent="0" algn="ctr">
              <a:buNone/>
            </a:pPr>
            <a:r>
              <a:rPr lang="en-GB" sz="3600" b="1" dirty="0"/>
              <a:t>Questions and Answers. Thank you very much listening.</a:t>
            </a:r>
          </a:p>
          <a:p>
            <a:pPr marL="1828800" lvl="4" indent="0" algn="ctr">
              <a:buNone/>
            </a:pPr>
            <a:endParaRPr lang="en-GB" sz="3600" b="1" dirty="0"/>
          </a:p>
          <a:p>
            <a:pPr lvl="2" algn="ctr"/>
            <a:endParaRPr lang="en-GB" sz="3600" b="1" u="sng" dirty="0"/>
          </a:p>
        </p:txBody>
      </p:sp>
      <p:pic>
        <p:nvPicPr>
          <p:cNvPr id="11" name="Content Placeholder 8">
            <a:extLst>
              <a:ext uri="{FF2B5EF4-FFF2-40B4-BE49-F238E27FC236}">
                <a16:creationId xmlns:a16="http://schemas.microsoft.com/office/drawing/2014/main" id="{1F916301-5513-3617-6986-D526AEABA879}"/>
              </a:ext>
            </a:extLst>
          </p:cNvPr>
          <p:cNvPicPr>
            <a:picLocks noChangeAspect="1"/>
          </p:cNvPicPr>
          <p:nvPr/>
        </p:nvPicPr>
        <p:blipFill rotWithShape="1">
          <a:blip r:embed="rId2"/>
          <a:srcRect t="35522"/>
          <a:stretch/>
        </p:blipFill>
        <p:spPr>
          <a:xfrm>
            <a:off x="10102037" y="2346368"/>
            <a:ext cx="2089963" cy="4351338"/>
          </a:xfrm>
          <a:prstGeom prst="rect">
            <a:avLst/>
          </a:prstGeom>
        </p:spPr>
      </p:pic>
      <p:sp>
        <p:nvSpPr>
          <p:cNvPr id="17" name="Title 1">
            <a:extLst>
              <a:ext uri="{FF2B5EF4-FFF2-40B4-BE49-F238E27FC236}">
                <a16:creationId xmlns:a16="http://schemas.microsoft.com/office/drawing/2014/main" id="{F3A7CC77-FB1D-CD13-1FF5-72D3FC4E0540}"/>
              </a:ext>
            </a:extLst>
          </p:cNvPr>
          <p:cNvSpPr txBox="1">
            <a:spLocks/>
          </p:cNvSpPr>
          <p:nvPr/>
        </p:nvSpPr>
        <p:spPr>
          <a:xfrm>
            <a:off x="1931833" y="281286"/>
            <a:ext cx="6400614" cy="8009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t>County Roadshow 2025</a:t>
            </a:r>
          </a:p>
        </p:txBody>
      </p:sp>
      <p:sp>
        <p:nvSpPr>
          <p:cNvPr id="2" name="Content Placeholder 2">
            <a:extLst>
              <a:ext uri="{FF2B5EF4-FFF2-40B4-BE49-F238E27FC236}">
                <a16:creationId xmlns:a16="http://schemas.microsoft.com/office/drawing/2014/main" id="{A6F8ED8F-8BE1-71C8-58F1-E2BD3ADA5494}"/>
              </a:ext>
            </a:extLst>
          </p:cNvPr>
          <p:cNvSpPr txBox="1">
            <a:spLocks/>
          </p:cNvSpPr>
          <p:nvPr/>
        </p:nvSpPr>
        <p:spPr>
          <a:xfrm>
            <a:off x="1058935" y="1330538"/>
            <a:ext cx="8146408" cy="5911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GB" sz="3600" b="1" dirty="0"/>
          </a:p>
        </p:txBody>
      </p:sp>
      <p:pic>
        <p:nvPicPr>
          <p:cNvPr id="4" name="Picture 3">
            <a:extLst>
              <a:ext uri="{FF2B5EF4-FFF2-40B4-BE49-F238E27FC236}">
                <a16:creationId xmlns:a16="http://schemas.microsoft.com/office/drawing/2014/main" id="{C24922F3-FA72-B237-EC28-81B1ABE8650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38972" y="414027"/>
            <a:ext cx="734711" cy="648835"/>
          </a:xfrm>
          <a:prstGeom prst="rect">
            <a:avLst/>
          </a:prstGeom>
          <a:noFill/>
          <a:ln>
            <a:noFill/>
          </a:ln>
        </p:spPr>
      </p:pic>
      <p:pic>
        <p:nvPicPr>
          <p:cNvPr id="5" name="Picture 4" descr="A blue shield with yellow and red ribbons&#10;&#10;Description automatically generated">
            <a:extLst>
              <a:ext uri="{FF2B5EF4-FFF2-40B4-BE49-F238E27FC236}">
                <a16:creationId xmlns:a16="http://schemas.microsoft.com/office/drawing/2014/main" id="{780D2662-BA8F-AD65-5180-B7941E7700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18367" y="1361018"/>
            <a:ext cx="1257300" cy="1035050"/>
          </a:xfrm>
          <a:prstGeom prst="rect">
            <a:avLst/>
          </a:prstGeom>
          <a:blipFill>
            <a:blip r:embed="rId5">
              <a:alphaModFix amt="16000"/>
            </a:blip>
            <a:tile tx="0" ty="0" sx="100000" sy="100000" flip="none" algn="tl"/>
          </a:blipFill>
        </p:spPr>
      </p:pic>
    </p:spTree>
    <p:extLst>
      <p:ext uri="{BB962C8B-B14F-4D97-AF65-F5344CB8AC3E}">
        <p14:creationId xmlns:p14="http://schemas.microsoft.com/office/powerpoint/2010/main" val="37644077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1503</TotalTime>
  <Words>1914</Words>
  <Application>Microsoft Office PowerPoint</Application>
  <PresentationFormat>Widescreen</PresentationFormat>
  <Paragraphs>189</Paragraphs>
  <Slides>31</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31</vt:i4>
      </vt:variant>
    </vt:vector>
  </HeadingPairs>
  <TitlesOfParts>
    <vt:vector size="42" baseType="lpstr">
      <vt:lpstr>Aptos</vt:lpstr>
      <vt:lpstr>Arial</vt:lpstr>
      <vt:lpstr>Calibri</vt:lpstr>
      <vt:lpstr>Calibri Light</vt:lpstr>
      <vt:lpstr>muli</vt:lpstr>
      <vt:lpstr>muli</vt:lpstr>
      <vt:lpstr>Muli Black</vt:lpstr>
      <vt:lpstr>Symbol</vt:lpstr>
      <vt:lpstr>Times New Roman</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County Roadshow 2025</vt:lpstr>
      <vt:lpstr>County Roadshow 2025</vt:lpstr>
      <vt:lpstr>County Roadshow 2025</vt:lpstr>
      <vt:lpstr>County Roadshow 2025</vt:lpstr>
      <vt:lpstr>County Roadshow 2025</vt:lpstr>
      <vt:lpstr>County Roadshow 2025</vt:lpstr>
      <vt:lpstr>County Roadshow 2025</vt:lpstr>
      <vt:lpstr>County Roadshow 2025</vt:lpstr>
      <vt:lpstr>County Roadshow 2025</vt:lpstr>
      <vt:lpstr>Save the Date – Cheshire County Dinner  Cheshire Golf invites you to a night with snooker legend, and special guest for the evening, John Parrott.   Venue: The Pavilion Suite, Chester Racecourse.   Date: Friday 10th October 2025.   Time: Dinner at 7.30pm.   Price: £65  (includes three course meal and entertainment).   Dress code: Black tie or lounge suits for men and equivalent for women.   Accommodation:  On site at Chester Racecourse at the Holiday Inn Express. Room rate is £95 including breakfast and rooms can be reserved by calling 01244 327 900 and quoting Chester Golf Allocation. When booking your room by phone, please speak only to the hotel directly.  The booking can also be made by emailing the hotel directly. Their email is: hotel@chester-races.com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Durling</dc:creator>
  <cp:lastModifiedBy>Steve Doughty</cp:lastModifiedBy>
  <cp:revision>25</cp:revision>
  <dcterms:created xsi:type="dcterms:W3CDTF">2023-12-19T15:50:11Z</dcterms:created>
  <dcterms:modified xsi:type="dcterms:W3CDTF">2025-03-28T16:01:46Z</dcterms:modified>
</cp:coreProperties>
</file>